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25"/>
  </p:notesMasterIdLst>
  <p:handoutMasterIdLst>
    <p:handoutMasterId r:id="rId26"/>
  </p:handoutMasterIdLst>
  <p:sldIdLst>
    <p:sldId id="395" r:id="rId2"/>
    <p:sldId id="389" r:id="rId3"/>
    <p:sldId id="375" r:id="rId4"/>
    <p:sldId id="374" r:id="rId5"/>
    <p:sldId id="402" r:id="rId6"/>
    <p:sldId id="376" r:id="rId7"/>
    <p:sldId id="404" r:id="rId8"/>
    <p:sldId id="403" r:id="rId9"/>
    <p:sldId id="377" r:id="rId10"/>
    <p:sldId id="394" r:id="rId11"/>
    <p:sldId id="408" r:id="rId12"/>
    <p:sldId id="380" r:id="rId13"/>
    <p:sldId id="399" r:id="rId14"/>
    <p:sldId id="409" r:id="rId15"/>
    <p:sldId id="410" r:id="rId16"/>
    <p:sldId id="382" r:id="rId17"/>
    <p:sldId id="384" r:id="rId18"/>
    <p:sldId id="385" r:id="rId19"/>
    <p:sldId id="406" r:id="rId20"/>
    <p:sldId id="405" r:id="rId21"/>
    <p:sldId id="392" r:id="rId22"/>
    <p:sldId id="407" r:id="rId23"/>
    <p:sldId id="398" r:id="rId24"/>
  </p:sldIdLst>
  <p:sldSz cx="9144000" cy="6858000" type="screen4x3"/>
  <p:notesSz cx="7099300" cy="10236200"/>
  <p:custDataLst>
    <p:tags r:id="rId27"/>
  </p:custDataLst>
  <p:defaultTextStyle>
    <a:defPPr>
      <a:defRPr lang="en-US"/>
    </a:defPPr>
    <a:lvl1pPr algn="l" rtl="0" eaLnBrk="0" fontAlgn="base" hangingPunct="0">
      <a:spcBef>
        <a:spcPct val="0"/>
      </a:spcBef>
      <a:spcAft>
        <a:spcPct val="0"/>
      </a:spcAft>
      <a:defRPr kumimoji="1" sz="2000" b="1" kern="1200">
        <a:solidFill>
          <a:srgbClr val="0000FF"/>
        </a:solidFill>
        <a:latin typeface="Calibri" panose="020F0502020204030204" pitchFamily="34" charset="0"/>
        <a:ea typeface="+mn-ea"/>
        <a:cs typeface="+mn-cs"/>
        <a:sym typeface="Wingdings" panose="05000000000000000000" pitchFamily="2" charset="2"/>
      </a:defRPr>
    </a:lvl1pPr>
    <a:lvl2pPr marL="457200" algn="l" rtl="0" eaLnBrk="0" fontAlgn="base" hangingPunct="0">
      <a:spcBef>
        <a:spcPct val="0"/>
      </a:spcBef>
      <a:spcAft>
        <a:spcPct val="0"/>
      </a:spcAft>
      <a:defRPr kumimoji="1" sz="2000" b="1" kern="1200">
        <a:solidFill>
          <a:srgbClr val="0000FF"/>
        </a:solidFill>
        <a:latin typeface="Calibri" panose="020F0502020204030204" pitchFamily="34" charset="0"/>
        <a:ea typeface="+mn-ea"/>
        <a:cs typeface="+mn-cs"/>
        <a:sym typeface="Wingdings" panose="05000000000000000000" pitchFamily="2" charset="2"/>
      </a:defRPr>
    </a:lvl2pPr>
    <a:lvl3pPr marL="914400" algn="l" rtl="0" eaLnBrk="0" fontAlgn="base" hangingPunct="0">
      <a:spcBef>
        <a:spcPct val="0"/>
      </a:spcBef>
      <a:spcAft>
        <a:spcPct val="0"/>
      </a:spcAft>
      <a:defRPr kumimoji="1" sz="2000" b="1" kern="1200">
        <a:solidFill>
          <a:srgbClr val="0000FF"/>
        </a:solidFill>
        <a:latin typeface="Calibri" panose="020F0502020204030204" pitchFamily="34" charset="0"/>
        <a:ea typeface="+mn-ea"/>
        <a:cs typeface="+mn-cs"/>
        <a:sym typeface="Wingdings" panose="05000000000000000000" pitchFamily="2" charset="2"/>
      </a:defRPr>
    </a:lvl3pPr>
    <a:lvl4pPr marL="1371600" algn="l" rtl="0" eaLnBrk="0" fontAlgn="base" hangingPunct="0">
      <a:spcBef>
        <a:spcPct val="0"/>
      </a:spcBef>
      <a:spcAft>
        <a:spcPct val="0"/>
      </a:spcAft>
      <a:defRPr kumimoji="1" sz="2000" b="1" kern="1200">
        <a:solidFill>
          <a:srgbClr val="0000FF"/>
        </a:solidFill>
        <a:latin typeface="Calibri" panose="020F0502020204030204" pitchFamily="34" charset="0"/>
        <a:ea typeface="+mn-ea"/>
        <a:cs typeface="+mn-cs"/>
        <a:sym typeface="Wingdings" panose="05000000000000000000" pitchFamily="2" charset="2"/>
      </a:defRPr>
    </a:lvl4pPr>
    <a:lvl5pPr marL="1828800" algn="l" rtl="0" eaLnBrk="0" fontAlgn="base" hangingPunct="0">
      <a:spcBef>
        <a:spcPct val="0"/>
      </a:spcBef>
      <a:spcAft>
        <a:spcPct val="0"/>
      </a:spcAft>
      <a:defRPr kumimoji="1" sz="2000" b="1" kern="1200">
        <a:solidFill>
          <a:srgbClr val="0000FF"/>
        </a:solidFill>
        <a:latin typeface="Calibri" panose="020F0502020204030204" pitchFamily="34" charset="0"/>
        <a:ea typeface="+mn-ea"/>
        <a:cs typeface="+mn-cs"/>
        <a:sym typeface="Wingdings" panose="05000000000000000000" pitchFamily="2" charset="2"/>
      </a:defRPr>
    </a:lvl5pPr>
    <a:lvl6pPr marL="2286000" algn="l" defTabSz="914400" rtl="0" eaLnBrk="1" latinLnBrk="0" hangingPunct="1">
      <a:defRPr kumimoji="1" sz="2000" b="1" kern="1200">
        <a:solidFill>
          <a:srgbClr val="0000FF"/>
        </a:solidFill>
        <a:latin typeface="Calibri" panose="020F0502020204030204" pitchFamily="34" charset="0"/>
        <a:ea typeface="+mn-ea"/>
        <a:cs typeface="+mn-cs"/>
        <a:sym typeface="Wingdings" panose="05000000000000000000" pitchFamily="2" charset="2"/>
      </a:defRPr>
    </a:lvl6pPr>
    <a:lvl7pPr marL="2743200" algn="l" defTabSz="914400" rtl="0" eaLnBrk="1" latinLnBrk="0" hangingPunct="1">
      <a:defRPr kumimoji="1" sz="2000" b="1" kern="1200">
        <a:solidFill>
          <a:srgbClr val="0000FF"/>
        </a:solidFill>
        <a:latin typeface="Calibri" panose="020F0502020204030204" pitchFamily="34" charset="0"/>
        <a:ea typeface="+mn-ea"/>
        <a:cs typeface="+mn-cs"/>
        <a:sym typeface="Wingdings" panose="05000000000000000000" pitchFamily="2" charset="2"/>
      </a:defRPr>
    </a:lvl7pPr>
    <a:lvl8pPr marL="3200400" algn="l" defTabSz="914400" rtl="0" eaLnBrk="1" latinLnBrk="0" hangingPunct="1">
      <a:defRPr kumimoji="1" sz="2000" b="1" kern="1200">
        <a:solidFill>
          <a:srgbClr val="0000FF"/>
        </a:solidFill>
        <a:latin typeface="Calibri" panose="020F0502020204030204" pitchFamily="34" charset="0"/>
        <a:ea typeface="+mn-ea"/>
        <a:cs typeface="+mn-cs"/>
        <a:sym typeface="Wingdings" panose="05000000000000000000" pitchFamily="2" charset="2"/>
      </a:defRPr>
    </a:lvl8pPr>
    <a:lvl9pPr marL="3657600" algn="l" defTabSz="914400" rtl="0" eaLnBrk="1" latinLnBrk="0" hangingPunct="1">
      <a:defRPr kumimoji="1" sz="2000" b="1" kern="1200">
        <a:solidFill>
          <a:srgbClr val="0000FF"/>
        </a:solidFill>
        <a:latin typeface="Calibri" panose="020F0502020204030204" pitchFamily="34" charset="0"/>
        <a:ea typeface="+mn-ea"/>
        <a:cs typeface="+mn-cs"/>
        <a:sym typeface="Wingdings" panose="05000000000000000000" pitchFamily="2" charset="2"/>
      </a:defRPr>
    </a:lvl9pPr>
  </p:defaultTextStyle>
  <p:extLst>
    <p:ext uri="{EFAFB233-063F-42B5-8137-9DF3F51BA10A}">
      <p15:sldGuideLst xmlns:p15="http://schemas.microsoft.com/office/powerpoint/2012/main">
        <p15:guide id="1" orient="horz" pos="2205">
          <p15:clr>
            <a:srgbClr val="A4A3A4"/>
          </p15:clr>
        </p15:guide>
        <p15:guide id="2" pos="2880">
          <p15:clr>
            <a:srgbClr val="A4A3A4"/>
          </p15:clr>
        </p15:guide>
      </p15:sldGuideLst>
    </p:ext>
    <p:ext uri="{2D200454-40CA-4A62-9FC3-DE9A4176ACB9}">
      <p15:notesGuideLst xmlns:p15="http://schemas.microsoft.com/office/powerpoint/2012/main">
        <p15:guide id="1" orient="horz" pos="3226">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BE73F"/>
    <a:srgbClr val="A50021"/>
    <a:srgbClr val="990033"/>
    <a:srgbClr val="008000"/>
    <a:srgbClr val="009900"/>
    <a:srgbClr val="F1FD7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2" autoAdjust="0"/>
    <p:restoredTop sz="96311" autoAdjust="0"/>
  </p:normalViewPr>
  <p:slideViewPr>
    <p:cSldViewPr snapToObjects="1">
      <p:cViewPr varScale="1">
        <p:scale>
          <a:sx n="108" d="100"/>
          <a:sy n="108" d="100"/>
        </p:scale>
        <p:origin x="1500" y="126"/>
      </p:cViewPr>
      <p:guideLst>
        <p:guide orient="horz" pos="2205"/>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1" d="100"/>
          <a:sy n="61" d="100"/>
        </p:scale>
        <p:origin x="-3330" y="-96"/>
      </p:cViewPr>
      <p:guideLst>
        <p:guide orient="horz" pos="3226"/>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E83FC-0B3E-4478-AF9D-48934DA0FA05}"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fr-FR"/>
        </a:p>
      </dgm:t>
    </dgm:pt>
    <dgm:pt modelId="{B58E75FA-AF84-447D-9725-A2005DDCDA01}">
      <dgm:prSet custT="1"/>
      <dgm:spPr/>
      <dgm:t>
        <a:bodyPr/>
        <a:lstStyle/>
        <a:p>
          <a:endParaRPr lang="fr-FR" sz="2400" dirty="0" smtClean="0"/>
        </a:p>
        <a:p>
          <a:r>
            <a:rPr lang="fr-FR" sz="2400" dirty="0" smtClean="0"/>
            <a:t>ETARE 4</a:t>
          </a:r>
          <a:endParaRPr lang="fr-FR" sz="2400" dirty="0"/>
        </a:p>
      </dgm:t>
    </dgm:pt>
    <dgm:pt modelId="{ABE229A2-EB9F-4C45-8B09-0F6D483B4CED}" type="sibTrans" cxnId="{F73EF64A-E3E1-4B49-B812-2C3F3058E6DD}">
      <dgm:prSet/>
      <dgm:spPr/>
      <dgm:t>
        <a:bodyPr/>
        <a:lstStyle/>
        <a:p>
          <a:endParaRPr lang="fr-FR"/>
        </a:p>
      </dgm:t>
    </dgm:pt>
    <dgm:pt modelId="{EC7E8616-9B79-4428-814A-EE93D19A52B2}" type="parTrans" cxnId="{F73EF64A-E3E1-4B49-B812-2C3F3058E6DD}">
      <dgm:prSet/>
      <dgm:spPr/>
      <dgm:t>
        <a:bodyPr/>
        <a:lstStyle/>
        <a:p>
          <a:endParaRPr lang="fr-FR"/>
        </a:p>
      </dgm:t>
    </dgm:pt>
    <dgm:pt modelId="{5A36788C-9C84-4FD0-8803-C2446684F448}">
      <dgm:prSet custT="1"/>
      <dgm:spPr/>
      <dgm:t>
        <a:bodyPr/>
        <a:lstStyle/>
        <a:p>
          <a:r>
            <a:rPr lang="fr-FR" sz="2400" dirty="0" smtClean="0"/>
            <a:t>ETARE 3</a:t>
          </a:r>
          <a:endParaRPr lang="fr-FR" sz="2400" dirty="0"/>
        </a:p>
      </dgm:t>
    </dgm:pt>
    <dgm:pt modelId="{A2EC5119-DF0B-40F2-8836-11652ED3500D}" type="sibTrans" cxnId="{42A74EA0-1956-41E9-934C-43A246BEC02A}">
      <dgm:prSet/>
      <dgm:spPr/>
      <dgm:t>
        <a:bodyPr/>
        <a:lstStyle/>
        <a:p>
          <a:endParaRPr lang="fr-FR"/>
        </a:p>
      </dgm:t>
    </dgm:pt>
    <dgm:pt modelId="{5C5CC983-EE61-4756-A10C-14C227BBF50D}" type="parTrans" cxnId="{42A74EA0-1956-41E9-934C-43A246BEC02A}">
      <dgm:prSet/>
      <dgm:spPr/>
      <dgm:t>
        <a:bodyPr/>
        <a:lstStyle/>
        <a:p>
          <a:endParaRPr lang="fr-FR"/>
        </a:p>
      </dgm:t>
    </dgm:pt>
    <dgm:pt modelId="{FD90EF23-877F-4506-82BE-414ADEDFD04F}">
      <dgm:prSet custT="1"/>
      <dgm:spPr/>
      <dgm:t>
        <a:bodyPr/>
        <a:lstStyle/>
        <a:p>
          <a:r>
            <a:rPr lang="fr-FR" sz="2400" dirty="0" smtClean="0"/>
            <a:t>ETARE 2</a:t>
          </a:r>
          <a:endParaRPr lang="fr-FR" sz="2400" dirty="0"/>
        </a:p>
      </dgm:t>
    </dgm:pt>
    <dgm:pt modelId="{F0F0B4CD-8A31-4955-B493-C786E15F37EF}" type="sibTrans" cxnId="{BF94DEE3-B42D-4E19-A890-A79D5B660DE7}">
      <dgm:prSet/>
      <dgm:spPr/>
      <dgm:t>
        <a:bodyPr/>
        <a:lstStyle/>
        <a:p>
          <a:endParaRPr lang="fr-FR"/>
        </a:p>
      </dgm:t>
    </dgm:pt>
    <dgm:pt modelId="{86FFA03C-D1A2-488E-88D0-23DC681079D6}" type="parTrans" cxnId="{BF94DEE3-B42D-4E19-A890-A79D5B660DE7}">
      <dgm:prSet/>
      <dgm:spPr/>
      <dgm:t>
        <a:bodyPr/>
        <a:lstStyle/>
        <a:p>
          <a:endParaRPr lang="fr-FR"/>
        </a:p>
      </dgm:t>
    </dgm:pt>
    <dgm:pt modelId="{A1B2B41F-3A7D-402C-AFD3-CE40CCAEE8AE}">
      <dgm:prSet custT="1"/>
      <dgm:spPr/>
      <dgm:t>
        <a:bodyPr/>
        <a:lstStyle/>
        <a:p>
          <a:r>
            <a:rPr lang="fr-FR" sz="2400" dirty="0" smtClean="0"/>
            <a:t>ETARE 1</a:t>
          </a:r>
          <a:endParaRPr lang="fr-FR" sz="2400" dirty="0"/>
        </a:p>
      </dgm:t>
    </dgm:pt>
    <dgm:pt modelId="{10A81413-0F1D-402B-BF60-7ADBEADC8F2E}" type="sibTrans" cxnId="{F09D4C07-8954-455D-9154-3F636B940C94}">
      <dgm:prSet/>
      <dgm:spPr/>
      <dgm:t>
        <a:bodyPr/>
        <a:lstStyle/>
        <a:p>
          <a:endParaRPr lang="fr-FR"/>
        </a:p>
      </dgm:t>
    </dgm:pt>
    <dgm:pt modelId="{321381F7-1ADB-4FCA-8D20-D33540373915}" type="parTrans" cxnId="{F09D4C07-8954-455D-9154-3F636B940C94}">
      <dgm:prSet/>
      <dgm:spPr/>
      <dgm:t>
        <a:bodyPr/>
        <a:lstStyle/>
        <a:p>
          <a:endParaRPr lang="fr-FR"/>
        </a:p>
      </dgm:t>
    </dgm:pt>
    <dgm:pt modelId="{D15C327E-E02E-46EB-A936-7DA7DE33B4B0}" type="pres">
      <dgm:prSet presAssocID="{BF2E83FC-0B3E-4478-AF9D-48934DA0FA05}" presName="Name0" presStyleCnt="0">
        <dgm:presLayoutVars>
          <dgm:dir/>
          <dgm:animLvl val="lvl"/>
          <dgm:resizeHandles val="exact"/>
        </dgm:presLayoutVars>
      </dgm:prSet>
      <dgm:spPr/>
      <dgm:t>
        <a:bodyPr/>
        <a:lstStyle/>
        <a:p>
          <a:endParaRPr lang="fr-FR"/>
        </a:p>
      </dgm:t>
    </dgm:pt>
    <dgm:pt modelId="{29693759-73B2-42C5-994D-598DA1078284}" type="pres">
      <dgm:prSet presAssocID="{B58E75FA-AF84-447D-9725-A2005DDCDA01}" presName="Name8" presStyleCnt="0"/>
      <dgm:spPr/>
    </dgm:pt>
    <dgm:pt modelId="{B725E27C-3653-47CA-8499-E355301CBB02}" type="pres">
      <dgm:prSet presAssocID="{B58E75FA-AF84-447D-9725-A2005DDCDA01}" presName="level" presStyleLbl="node1" presStyleIdx="0" presStyleCnt="4">
        <dgm:presLayoutVars>
          <dgm:chMax val="1"/>
          <dgm:bulletEnabled val="1"/>
        </dgm:presLayoutVars>
      </dgm:prSet>
      <dgm:spPr/>
      <dgm:t>
        <a:bodyPr/>
        <a:lstStyle/>
        <a:p>
          <a:endParaRPr lang="fr-FR"/>
        </a:p>
      </dgm:t>
    </dgm:pt>
    <dgm:pt modelId="{AEFC9CDA-464C-4C13-A96C-3391E8507EB5}" type="pres">
      <dgm:prSet presAssocID="{B58E75FA-AF84-447D-9725-A2005DDCDA01}" presName="levelTx" presStyleLbl="revTx" presStyleIdx="0" presStyleCnt="0">
        <dgm:presLayoutVars>
          <dgm:chMax val="1"/>
          <dgm:bulletEnabled val="1"/>
        </dgm:presLayoutVars>
      </dgm:prSet>
      <dgm:spPr/>
      <dgm:t>
        <a:bodyPr/>
        <a:lstStyle/>
        <a:p>
          <a:endParaRPr lang="fr-FR"/>
        </a:p>
      </dgm:t>
    </dgm:pt>
    <dgm:pt modelId="{8BD56CC7-3032-446A-BC01-66310D1B0F67}" type="pres">
      <dgm:prSet presAssocID="{5A36788C-9C84-4FD0-8803-C2446684F448}" presName="Name8" presStyleCnt="0"/>
      <dgm:spPr/>
    </dgm:pt>
    <dgm:pt modelId="{03E98F4C-3365-45A7-96F3-482837D51C28}" type="pres">
      <dgm:prSet presAssocID="{5A36788C-9C84-4FD0-8803-C2446684F448}" presName="level" presStyleLbl="node1" presStyleIdx="1" presStyleCnt="4">
        <dgm:presLayoutVars>
          <dgm:chMax val="1"/>
          <dgm:bulletEnabled val="1"/>
        </dgm:presLayoutVars>
      </dgm:prSet>
      <dgm:spPr/>
      <dgm:t>
        <a:bodyPr/>
        <a:lstStyle/>
        <a:p>
          <a:endParaRPr lang="fr-FR"/>
        </a:p>
      </dgm:t>
    </dgm:pt>
    <dgm:pt modelId="{5106069D-7342-4926-B362-7134DBB1F2DD}" type="pres">
      <dgm:prSet presAssocID="{5A36788C-9C84-4FD0-8803-C2446684F448}" presName="levelTx" presStyleLbl="revTx" presStyleIdx="0" presStyleCnt="0">
        <dgm:presLayoutVars>
          <dgm:chMax val="1"/>
          <dgm:bulletEnabled val="1"/>
        </dgm:presLayoutVars>
      </dgm:prSet>
      <dgm:spPr/>
      <dgm:t>
        <a:bodyPr/>
        <a:lstStyle/>
        <a:p>
          <a:endParaRPr lang="fr-FR"/>
        </a:p>
      </dgm:t>
    </dgm:pt>
    <dgm:pt modelId="{332331F2-6601-4846-90A6-27314FE3AEE1}" type="pres">
      <dgm:prSet presAssocID="{FD90EF23-877F-4506-82BE-414ADEDFD04F}" presName="Name8" presStyleCnt="0"/>
      <dgm:spPr/>
    </dgm:pt>
    <dgm:pt modelId="{575E9ACC-9D8D-4F9E-B511-BF7FEF318003}" type="pres">
      <dgm:prSet presAssocID="{FD90EF23-877F-4506-82BE-414ADEDFD04F}" presName="level" presStyleLbl="node1" presStyleIdx="2" presStyleCnt="4">
        <dgm:presLayoutVars>
          <dgm:chMax val="1"/>
          <dgm:bulletEnabled val="1"/>
        </dgm:presLayoutVars>
      </dgm:prSet>
      <dgm:spPr/>
      <dgm:t>
        <a:bodyPr/>
        <a:lstStyle/>
        <a:p>
          <a:endParaRPr lang="fr-FR"/>
        </a:p>
      </dgm:t>
    </dgm:pt>
    <dgm:pt modelId="{DF67045D-7278-44DE-9769-A7130C8495A2}" type="pres">
      <dgm:prSet presAssocID="{FD90EF23-877F-4506-82BE-414ADEDFD04F}" presName="levelTx" presStyleLbl="revTx" presStyleIdx="0" presStyleCnt="0">
        <dgm:presLayoutVars>
          <dgm:chMax val="1"/>
          <dgm:bulletEnabled val="1"/>
        </dgm:presLayoutVars>
      </dgm:prSet>
      <dgm:spPr/>
      <dgm:t>
        <a:bodyPr/>
        <a:lstStyle/>
        <a:p>
          <a:endParaRPr lang="fr-FR"/>
        </a:p>
      </dgm:t>
    </dgm:pt>
    <dgm:pt modelId="{0477123C-3F77-43EE-ABB0-9D491607B8C7}" type="pres">
      <dgm:prSet presAssocID="{A1B2B41F-3A7D-402C-AFD3-CE40CCAEE8AE}" presName="Name8" presStyleCnt="0"/>
      <dgm:spPr/>
    </dgm:pt>
    <dgm:pt modelId="{3E777484-37EC-4401-9485-6235880F532F}" type="pres">
      <dgm:prSet presAssocID="{A1B2B41F-3A7D-402C-AFD3-CE40CCAEE8AE}" presName="level" presStyleLbl="node1" presStyleIdx="3" presStyleCnt="4">
        <dgm:presLayoutVars>
          <dgm:chMax val="1"/>
          <dgm:bulletEnabled val="1"/>
        </dgm:presLayoutVars>
      </dgm:prSet>
      <dgm:spPr/>
      <dgm:t>
        <a:bodyPr/>
        <a:lstStyle/>
        <a:p>
          <a:endParaRPr lang="fr-FR"/>
        </a:p>
      </dgm:t>
    </dgm:pt>
    <dgm:pt modelId="{BAE33A59-ADC5-4B07-A731-57FE4299C204}" type="pres">
      <dgm:prSet presAssocID="{A1B2B41F-3A7D-402C-AFD3-CE40CCAEE8AE}" presName="levelTx" presStyleLbl="revTx" presStyleIdx="0" presStyleCnt="0">
        <dgm:presLayoutVars>
          <dgm:chMax val="1"/>
          <dgm:bulletEnabled val="1"/>
        </dgm:presLayoutVars>
      </dgm:prSet>
      <dgm:spPr/>
      <dgm:t>
        <a:bodyPr/>
        <a:lstStyle/>
        <a:p>
          <a:endParaRPr lang="fr-FR"/>
        </a:p>
      </dgm:t>
    </dgm:pt>
  </dgm:ptLst>
  <dgm:cxnLst>
    <dgm:cxn modelId="{150E8321-DB4F-4828-A9E6-1C36EA4C65F2}" type="presOf" srcId="{FD90EF23-877F-4506-82BE-414ADEDFD04F}" destId="{575E9ACC-9D8D-4F9E-B511-BF7FEF318003}" srcOrd="0" destOrd="0" presId="urn:microsoft.com/office/officeart/2005/8/layout/pyramid1"/>
    <dgm:cxn modelId="{47B98184-1742-439F-AD26-4E4A68DF6BD9}" type="presOf" srcId="{A1B2B41F-3A7D-402C-AFD3-CE40CCAEE8AE}" destId="{3E777484-37EC-4401-9485-6235880F532F}" srcOrd="0" destOrd="0" presId="urn:microsoft.com/office/officeart/2005/8/layout/pyramid1"/>
    <dgm:cxn modelId="{F73EF64A-E3E1-4B49-B812-2C3F3058E6DD}" srcId="{BF2E83FC-0B3E-4478-AF9D-48934DA0FA05}" destId="{B58E75FA-AF84-447D-9725-A2005DDCDA01}" srcOrd="0" destOrd="0" parTransId="{EC7E8616-9B79-4428-814A-EE93D19A52B2}" sibTransId="{ABE229A2-EB9F-4C45-8B09-0F6D483B4CED}"/>
    <dgm:cxn modelId="{BF94DEE3-B42D-4E19-A890-A79D5B660DE7}" srcId="{BF2E83FC-0B3E-4478-AF9D-48934DA0FA05}" destId="{FD90EF23-877F-4506-82BE-414ADEDFD04F}" srcOrd="2" destOrd="0" parTransId="{86FFA03C-D1A2-488E-88D0-23DC681079D6}" sibTransId="{F0F0B4CD-8A31-4955-B493-C786E15F37EF}"/>
    <dgm:cxn modelId="{AAAE5F07-B434-4B42-A888-EDFD9B39315B}" type="presOf" srcId="{5A36788C-9C84-4FD0-8803-C2446684F448}" destId="{5106069D-7342-4926-B362-7134DBB1F2DD}" srcOrd="1" destOrd="0" presId="urn:microsoft.com/office/officeart/2005/8/layout/pyramid1"/>
    <dgm:cxn modelId="{EA6D8526-D812-4203-8548-8A118BA5ABAF}" type="presOf" srcId="{A1B2B41F-3A7D-402C-AFD3-CE40CCAEE8AE}" destId="{BAE33A59-ADC5-4B07-A731-57FE4299C204}" srcOrd="1" destOrd="0" presId="urn:microsoft.com/office/officeart/2005/8/layout/pyramid1"/>
    <dgm:cxn modelId="{2E819728-DC7D-4686-9691-CDC4D32ED294}" type="presOf" srcId="{BF2E83FC-0B3E-4478-AF9D-48934DA0FA05}" destId="{D15C327E-E02E-46EB-A936-7DA7DE33B4B0}" srcOrd="0" destOrd="0" presId="urn:microsoft.com/office/officeart/2005/8/layout/pyramid1"/>
    <dgm:cxn modelId="{42A74EA0-1956-41E9-934C-43A246BEC02A}" srcId="{BF2E83FC-0B3E-4478-AF9D-48934DA0FA05}" destId="{5A36788C-9C84-4FD0-8803-C2446684F448}" srcOrd="1" destOrd="0" parTransId="{5C5CC983-EE61-4756-A10C-14C227BBF50D}" sibTransId="{A2EC5119-DF0B-40F2-8836-11652ED3500D}"/>
    <dgm:cxn modelId="{6B86090C-7C00-4FF5-BAED-3496285CE161}" type="presOf" srcId="{B58E75FA-AF84-447D-9725-A2005DDCDA01}" destId="{B725E27C-3653-47CA-8499-E355301CBB02}" srcOrd="0" destOrd="0" presId="urn:microsoft.com/office/officeart/2005/8/layout/pyramid1"/>
    <dgm:cxn modelId="{01014C5A-43C0-4908-A455-D6DAA37B3B48}" type="presOf" srcId="{5A36788C-9C84-4FD0-8803-C2446684F448}" destId="{03E98F4C-3365-45A7-96F3-482837D51C28}" srcOrd="0" destOrd="0" presId="urn:microsoft.com/office/officeart/2005/8/layout/pyramid1"/>
    <dgm:cxn modelId="{9B68CD5E-CD5A-4E54-8578-36E124E518EF}" type="presOf" srcId="{FD90EF23-877F-4506-82BE-414ADEDFD04F}" destId="{DF67045D-7278-44DE-9769-A7130C8495A2}" srcOrd="1" destOrd="0" presId="urn:microsoft.com/office/officeart/2005/8/layout/pyramid1"/>
    <dgm:cxn modelId="{F09D4C07-8954-455D-9154-3F636B940C94}" srcId="{BF2E83FC-0B3E-4478-AF9D-48934DA0FA05}" destId="{A1B2B41F-3A7D-402C-AFD3-CE40CCAEE8AE}" srcOrd="3" destOrd="0" parTransId="{321381F7-1ADB-4FCA-8D20-D33540373915}" sibTransId="{10A81413-0F1D-402B-BF60-7ADBEADC8F2E}"/>
    <dgm:cxn modelId="{BA9A2721-14E6-4202-9E81-B4FC2BDCC809}" type="presOf" srcId="{B58E75FA-AF84-447D-9725-A2005DDCDA01}" destId="{AEFC9CDA-464C-4C13-A96C-3391E8507EB5}" srcOrd="1" destOrd="0" presId="urn:microsoft.com/office/officeart/2005/8/layout/pyramid1"/>
    <dgm:cxn modelId="{BC70B6B6-B283-4D24-A870-757A36AA51F0}" type="presParOf" srcId="{D15C327E-E02E-46EB-A936-7DA7DE33B4B0}" destId="{29693759-73B2-42C5-994D-598DA1078284}" srcOrd="0" destOrd="0" presId="urn:microsoft.com/office/officeart/2005/8/layout/pyramid1"/>
    <dgm:cxn modelId="{4C1FDD57-5BAA-41D1-AB7F-B8F2DE7A1EBB}" type="presParOf" srcId="{29693759-73B2-42C5-994D-598DA1078284}" destId="{B725E27C-3653-47CA-8499-E355301CBB02}" srcOrd="0" destOrd="0" presId="urn:microsoft.com/office/officeart/2005/8/layout/pyramid1"/>
    <dgm:cxn modelId="{CAA90F76-0D1E-4889-B5AC-91029890BB50}" type="presParOf" srcId="{29693759-73B2-42C5-994D-598DA1078284}" destId="{AEFC9CDA-464C-4C13-A96C-3391E8507EB5}" srcOrd="1" destOrd="0" presId="urn:microsoft.com/office/officeart/2005/8/layout/pyramid1"/>
    <dgm:cxn modelId="{997E0208-706E-43A0-A53C-5409BCC59DC5}" type="presParOf" srcId="{D15C327E-E02E-46EB-A936-7DA7DE33B4B0}" destId="{8BD56CC7-3032-446A-BC01-66310D1B0F67}" srcOrd="1" destOrd="0" presId="urn:microsoft.com/office/officeart/2005/8/layout/pyramid1"/>
    <dgm:cxn modelId="{6637BED5-88EF-4C5A-A7BF-04F57F32D348}" type="presParOf" srcId="{8BD56CC7-3032-446A-BC01-66310D1B0F67}" destId="{03E98F4C-3365-45A7-96F3-482837D51C28}" srcOrd="0" destOrd="0" presId="urn:microsoft.com/office/officeart/2005/8/layout/pyramid1"/>
    <dgm:cxn modelId="{C2E4E090-07DF-4A6F-A467-D80C9463702C}" type="presParOf" srcId="{8BD56CC7-3032-446A-BC01-66310D1B0F67}" destId="{5106069D-7342-4926-B362-7134DBB1F2DD}" srcOrd="1" destOrd="0" presId="urn:microsoft.com/office/officeart/2005/8/layout/pyramid1"/>
    <dgm:cxn modelId="{8CBBF84C-89CE-4684-8BAF-68AED06470FD}" type="presParOf" srcId="{D15C327E-E02E-46EB-A936-7DA7DE33B4B0}" destId="{332331F2-6601-4846-90A6-27314FE3AEE1}" srcOrd="2" destOrd="0" presId="urn:microsoft.com/office/officeart/2005/8/layout/pyramid1"/>
    <dgm:cxn modelId="{6B84C37D-B968-4BA6-B552-B6606009FB42}" type="presParOf" srcId="{332331F2-6601-4846-90A6-27314FE3AEE1}" destId="{575E9ACC-9D8D-4F9E-B511-BF7FEF318003}" srcOrd="0" destOrd="0" presId="urn:microsoft.com/office/officeart/2005/8/layout/pyramid1"/>
    <dgm:cxn modelId="{339A4C80-DCB1-4E37-993D-FC7E489141F7}" type="presParOf" srcId="{332331F2-6601-4846-90A6-27314FE3AEE1}" destId="{DF67045D-7278-44DE-9769-A7130C8495A2}" srcOrd="1" destOrd="0" presId="urn:microsoft.com/office/officeart/2005/8/layout/pyramid1"/>
    <dgm:cxn modelId="{1AB0B2AA-B77E-441B-82AF-DC83D72AF697}" type="presParOf" srcId="{D15C327E-E02E-46EB-A936-7DA7DE33B4B0}" destId="{0477123C-3F77-43EE-ABB0-9D491607B8C7}" srcOrd="3" destOrd="0" presId="urn:microsoft.com/office/officeart/2005/8/layout/pyramid1"/>
    <dgm:cxn modelId="{8F8BD089-FB47-4D61-A060-94AA1F9AFB52}" type="presParOf" srcId="{0477123C-3F77-43EE-ABB0-9D491607B8C7}" destId="{3E777484-37EC-4401-9485-6235880F532F}" srcOrd="0" destOrd="0" presId="urn:microsoft.com/office/officeart/2005/8/layout/pyramid1"/>
    <dgm:cxn modelId="{9A983E09-6B0C-413F-899B-126F15D07DDE}" type="presParOf" srcId="{0477123C-3F77-43EE-ABB0-9D491607B8C7}" destId="{BAE33A59-ADC5-4B07-A731-57FE4299C20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6B4A81-B8B3-41CC-836C-F92CBAA0BD8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fr-FR"/>
        </a:p>
      </dgm:t>
    </dgm:pt>
    <dgm:pt modelId="{BD63F3B4-4DDA-46C7-9455-115607BF9439}">
      <dgm:prSet phldrT="[Texte]"/>
      <dgm:spPr/>
      <dgm:t>
        <a:bodyPr/>
        <a:lstStyle/>
        <a:p>
          <a:r>
            <a:rPr lang="fr-FR" dirty="0" smtClean="0">
              <a:solidFill>
                <a:srgbClr val="FF0000"/>
              </a:solidFill>
            </a:rPr>
            <a:t>CIS</a:t>
          </a:r>
          <a:endParaRPr lang="fr-FR" dirty="0">
            <a:solidFill>
              <a:srgbClr val="FF0000"/>
            </a:solidFill>
          </a:endParaRPr>
        </a:p>
      </dgm:t>
    </dgm:pt>
    <dgm:pt modelId="{25A04278-232C-40ED-B50B-651D5AA0DF07}" type="parTrans" cxnId="{8A9E314A-8918-4D23-9C8A-5728E6277671}">
      <dgm:prSet/>
      <dgm:spPr/>
      <dgm:t>
        <a:bodyPr/>
        <a:lstStyle/>
        <a:p>
          <a:endParaRPr lang="fr-FR"/>
        </a:p>
      </dgm:t>
    </dgm:pt>
    <dgm:pt modelId="{641D1334-DD30-472F-8D97-A4A2D6F215E6}" type="sibTrans" cxnId="{8A9E314A-8918-4D23-9C8A-5728E6277671}">
      <dgm:prSet/>
      <dgm:spPr/>
      <dgm:t>
        <a:bodyPr/>
        <a:lstStyle/>
        <a:p>
          <a:endParaRPr lang="fr-FR"/>
        </a:p>
      </dgm:t>
    </dgm:pt>
    <dgm:pt modelId="{357C725B-5FDF-4B46-AB37-F57995394BC8}">
      <dgm:prSet phldrT="[Texte]"/>
      <dgm:spPr/>
      <dgm:t>
        <a:bodyPr/>
        <a:lstStyle/>
        <a:p>
          <a:r>
            <a:rPr lang="fr-FR" dirty="0" smtClean="0"/>
            <a:t>Manœuvre</a:t>
          </a:r>
          <a:endParaRPr lang="fr-FR" dirty="0"/>
        </a:p>
      </dgm:t>
    </dgm:pt>
    <dgm:pt modelId="{CF04CF13-419A-42FC-81C2-031AD2B45817}" type="parTrans" cxnId="{CB4FB350-B2A9-4881-A1C5-07731601C20F}">
      <dgm:prSet/>
      <dgm:spPr/>
      <dgm:t>
        <a:bodyPr/>
        <a:lstStyle/>
        <a:p>
          <a:endParaRPr lang="fr-FR"/>
        </a:p>
      </dgm:t>
    </dgm:pt>
    <dgm:pt modelId="{7587E8D9-DABB-4B64-95A4-F42E110F61E4}" type="sibTrans" cxnId="{CB4FB350-B2A9-4881-A1C5-07731601C20F}">
      <dgm:prSet/>
      <dgm:spPr/>
      <dgm:t>
        <a:bodyPr/>
        <a:lstStyle/>
        <a:p>
          <a:endParaRPr lang="fr-FR"/>
        </a:p>
      </dgm:t>
    </dgm:pt>
    <dgm:pt modelId="{80FA15EE-9F62-4FAE-9792-86D300FEC99A}">
      <dgm:prSet phldrT="[Texte]"/>
      <dgm:spPr/>
      <dgm:t>
        <a:bodyPr/>
        <a:lstStyle/>
        <a:p>
          <a:r>
            <a:rPr lang="fr-FR" dirty="0" smtClean="0">
              <a:solidFill>
                <a:srgbClr val="FF0000"/>
              </a:solidFill>
            </a:rPr>
            <a:t>SAR</a:t>
          </a:r>
          <a:endParaRPr lang="fr-FR" dirty="0">
            <a:solidFill>
              <a:srgbClr val="FF0000"/>
            </a:solidFill>
          </a:endParaRPr>
        </a:p>
      </dgm:t>
    </dgm:pt>
    <dgm:pt modelId="{6F39377B-F95E-4A0B-A978-E31909AB7C3A}" type="parTrans" cxnId="{B5391FFA-1F55-4496-842F-7B9046428FCE}">
      <dgm:prSet/>
      <dgm:spPr/>
      <dgm:t>
        <a:bodyPr/>
        <a:lstStyle/>
        <a:p>
          <a:endParaRPr lang="fr-FR"/>
        </a:p>
      </dgm:t>
    </dgm:pt>
    <dgm:pt modelId="{2034DB8A-D2ED-4071-9521-5D4578EC6312}" type="sibTrans" cxnId="{B5391FFA-1F55-4496-842F-7B9046428FCE}">
      <dgm:prSet/>
      <dgm:spPr/>
      <dgm:t>
        <a:bodyPr/>
        <a:lstStyle/>
        <a:p>
          <a:endParaRPr lang="fr-FR"/>
        </a:p>
      </dgm:t>
    </dgm:pt>
    <dgm:pt modelId="{70A3B970-E10D-4850-BCD1-AB8A2EB76726}">
      <dgm:prSet phldrT="[Texte]"/>
      <dgm:spPr/>
      <dgm:t>
        <a:bodyPr/>
        <a:lstStyle/>
        <a:p>
          <a:r>
            <a:rPr lang="fr-FR" dirty="0" smtClean="0"/>
            <a:t>Analyse de l’information</a:t>
          </a:r>
          <a:endParaRPr lang="fr-FR" dirty="0"/>
        </a:p>
      </dgm:t>
    </dgm:pt>
    <dgm:pt modelId="{BBACB675-DCED-4707-9CFD-7E3A4E5EFFD6}" type="parTrans" cxnId="{CDA25B72-B99A-48D3-80D4-98BD6F5319F5}">
      <dgm:prSet/>
      <dgm:spPr/>
      <dgm:t>
        <a:bodyPr/>
        <a:lstStyle/>
        <a:p>
          <a:endParaRPr lang="fr-FR"/>
        </a:p>
      </dgm:t>
    </dgm:pt>
    <dgm:pt modelId="{C457E840-6FD2-4ED6-A5CF-E912941E9861}" type="sibTrans" cxnId="{CDA25B72-B99A-48D3-80D4-98BD6F5319F5}">
      <dgm:prSet/>
      <dgm:spPr/>
      <dgm:t>
        <a:bodyPr/>
        <a:lstStyle/>
        <a:p>
          <a:endParaRPr lang="fr-FR"/>
        </a:p>
      </dgm:t>
    </dgm:pt>
    <dgm:pt modelId="{0A91617D-754B-42A5-A477-40EDD7497FBA}">
      <dgm:prSet phldrT="[Texte]"/>
      <dgm:spPr/>
      <dgm:t>
        <a:bodyPr/>
        <a:lstStyle/>
        <a:p>
          <a:r>
            <a:rPr lang="fr-FR" dirty="0" smtClean="0">
              <a:solidFill>
                <a:srgbClr val="FF0000"/>
              </a:solidFill>
            </a:rPr>
            <a:t>SIG</a:t>
          </a:r>
          <a:endParaRPr lang="fr-FR" dirty="0">
            <a:solidFill>
              <a:srgbClr val="FF0000"/>
            </a:solidFill>
          </a:endParaRPr>
        </a:p>
      </dgm:t>
    </dgm:pt>
    <dgm:pt modelId="{A2F1FB11-0BBA-4360-8399-0305CCBF8D50}" type="parTrans" cxnId="{1778A596-4DD1-4E22-9F16-129D77998EFC}">
      <dgm:prSet/>
      <dgm:spPr/>
      <dgm:t>
        <a:bodyPr/>
        <a:lstStyle/>
        <a:p>
          <a:endParaRPr lang="fr-FR"/>
        </a:p>
      </dgm:t>
    </dgm:pt>
    <dgm:pt modelId="{1C5CD73E-51F2-4A32-BCC4-0E0FFCB766AC}" type="sibTrans" cxnId="{1778A596-4DD1-4E22-9F16-129D77998EFC}">
      <dgm:prSet/>
      <dgm:spPr/>
      <dgm:t>
        <a:bodyPr/>
        <a:lstStyle/>
        <a:p>
          <a:endParaRPr lang="fr-FR"/>
        </a:p>
      </dgm:t>
    </dgm:pt>
    <dgm:pt modelId="{036EFAB9-1B9E-4226-80CD-2FDCF6048084}">
      <dgm:prSet phldrT="[Texte]"/>
      <dgm:spPr/>
      <dgm:t>
        <a:bodyPr/>
        <a:lstStyle/>
        <a:p>
          <a:endParaRPr lang="fr-FR" dirty="0"/>
        </a:p>
      </dgm:t>
    </dgm:pt>
    <dgm:pt modelId="{15DB0F10-1E32-4CBE-9A77-486E7FE3B941}" type="parTrans" cxnId="{5065E2B5-84AB-41EF-BECF-938DE593F87B}">
      <dgm:prSet/>
      <dgm:spPr/>
      <dgm:t>
        <a:bodyPr/>
        <a:lstStyle/>
        <a:p>
          <a:endParaRPr lang="fr-FR"/>
        </a:p>
      </dgm:t>
    </dgm:pt>
    <dgm:pt modelId="{17F08486-79D5-4FCB-943A-C6DEBFCC38BF}" type="sibTrans" cxnId="{5065E2B5-84AB-41EF-BECF-938DE593F87B}">
      <dgm:prSet/>
      <dgm:spPr/>
      <dgm:t>
        <a:bodyPr/>
        <a:lstStyle/>
        <a:p>
          <a:endParaRPr lang="fr-FR"/>
        </a:p>
      </dgm:t>
    </dgm:pt>
    <dgm:pt modelId="{6DAD3EAD-AC8E-4A8B-98CA-D68389A24A98}">
      <dgm:prSet phldrT="[Texte]"/>
      <dgm:spPr/>
      <dgm:t>
        <a:bodyPr/>
        <a:lstStyle/>
        <a:p>
          <a:r>
            <a:rPr lang="fr-FR" dirty="0" smtClean="0">
              <a:solidFill>
                <a:srgbClr val="FF0000"/>
              </a:solidFill>
            </a:rPr>
            <a:t>START</a:t>
          </a:r>
          <a:endParaRPr lang="fr-FR" dirty="0">
            <a:solidFill>
              <a:srgbClr val="FF0000"/>
            </a:solidFill>
          </a:endParaRPr>
        </a:p>
      </dgm:t>
    </dgm:pt>
    <dgm:pt modelId="{426E0266-497C-4D96-BACD-0BEEA9E5A8D0}" type="parTrans" cxnId="{B3038EAB-8F26-40A3-B23A-8F9A523620CF}">
      <dgm:prSet/>
      <dgm:spPr/>
      <dgm:t>
        <a:bodyPr/>
        <a:lstStyle/>
        <a:p>
          <a:endParaRPr lang="fr-FR"/>
        </a:p>
      </dgm:t>
    </dgm:pt>
    <dgm:pt modelId="{85EA4B58-FFB6-45CB-99EF-BA8262BE1058}" type="sibTrans" cxnId="{B3038EAB-8F26-40A3-B23A-8F9A523620CF}">
      <dgm:prSet/>
      <dgm:spPr/>
      <dgm:t>
        <a:bodyPr/>
        <a:lstStyle/>
        <a:p>
          <a:endParaRPr lang="fr-FR"/>
        </a:p>
      </dgm:t>
    </dgm:pt>
    <dgm:pt modelId="{5ECEDE9D-4291-4209-AB1F-41312506B781}">
      <dgm:prSet phldrT="[Texte]"/>
      <dgm:spPr/>
      <dgm:t>
        <a:bodyPr/>
        <a:lstStyle/>
        <a:p>
          <a:pPr marL="114300" lvl="1" indent="0" algn="l" defTabSz="533400">
            <a:lnSpc>
              <a:spcPct val="90000"/>
            </a:lnSpc>
            <a:spcBef>
              <a:spcPct val="0"/>
            </a:spcBef>
            <a:spcAft>
              <a:spcPct val="15000"/>
            </a:spcAft>
            <a:buNone/>
          </a:pPr>
          <a:r>
            <a:rPr lang="fr-FR" dirty="0" smtClean="0"/>
            <a:t> Création consignes</a:t>
          </a:r>
          <a:endParaRPr lang="fr-FR" dirty="0"/>
        </a:p>
      </dgm:t>
    </dgm:pt>
    <dgm:pt modelId="{C036BADB-9ECC-48E8-83BB-808D203A51F3}" type="parTrans" cxnId="{215AE117-48D0-4751-A9FE-C1C9B428C7A6}">
      <dgm:prSet/>
      <dgm:spPr/>
      <dgm:t>
        <a:bodyPr/>
        <a:lstStyle/>
        <a:p>
          <a:endParaRPr lang="fr-FR"/>
        </a:p>
      </dgm:t>
    </dgm:pt>
    <dgm:pt modelId="{854FBF7C-250F-4571-931E-B1027FBD27C2}" type="sibTrans" cxnId="{215AE117-48D0-4751-A9FE-C1C9B428C7A6}">
      <dgm:prSet/>
      <dgm:spPr/>
      <dgm:t>
        <a:bodyPr/>
        <a:lstStyle/>
        <a:p>
          <a:endParaRPr lang="fr-FR"/>
        </a:p>
      </dgm:t>
    </dgm:pt>
    <dgm:pt modelId="{E256F1AB-3084-42F0-9167-0DE971A09093}">
      <dgm:prSet phldrT="[Texte]"/>
      <dgm:spPr/>
      <dgm:t>
        <a:bodyPr/>
        <a:lstStyle/>
        <a:p>
          <a:r>
            <a:rPr lang="fr-FR" dirty="0" smtClean="0"/>
            <a:t> Création </a:t>
          </a:r>
          <a:r>
            <a:rPr lang="fr-FR" dirty="0" err="1" smtClean="0"/>
            <a:t>carto</a:t>
          </a:r>
          <a:r>
            <a:rPr lang="fr-FR" dirty="0" smtClean="0"/>
            <a:t> CODIS</a:t>
          </a:r>
          <a:endParaRPr lang="fr-FR" dirty="0"/>
        </a:p>
      </dgm:t>
    </dgm:pt>
    <dgm:pt modelId="{4E1CA56F-42BC-40F0-9272-4EB62213C737}" type="parTrans" cxnId="{8202DD57-7E02-4CA5-8867-228D30496026}">
      <dgm:prSet/>
      <dgm:spPr/>
      <dgm:t>
        <a:bodyPr/>
        <a:lstStyle/>
        <a:p>
          <a:endParaRPr lang="fr-FR"/>
        </a:p>
      </dgm:t>
    </dgm:pt>
    <dgm:pt modelId="{A871DF0B-A5E7-490D-8A1E-24F5B09F0AD7}" type="sibTrans" cxnId="{8202DD57-7E02-4CA5-8867-228D30496026}">
      <dgm:prSet/>
      <dgm:spPr/>
      <dgm:t>
        <a:bodyPr/>
        <a:lstStyle/>
        <a:p>
          <a:endParaRPr lang="fr-FR"/>
        </a:p>
      </dgm:t>
    </dgm:pt>
    <dgm:pt modelId="{1B346AD4-E54F-440C-B8B0-EC3DE3C83A77}">
      <dgm:prSet phldrT="[Texte]"/>
      <dgm:spPr/>
      <dgm:t>
        <a:bodyPr/>
        <a:lstStyle/>
        <a:p>
          <a:r>
            <a:rPr lang="fr-FR" dirty="0" smtClean="0"/>
            <a:t> Création SIG/START</a:t>
          </a:r>
          <a:endParaRPr lang="fr-FR" dirty="0"/>
        </a:p>
      </dgm:t>
    </dgm:pt>
    <dgm:pt modelId="{526A3011-E162-461F-8932-59B00316F3AF}" type="parTrans" cxnId="{303071D9-A52E-4CD4-842C-F02BF5F8D461}">
      <dgm:prSet/>
      <dgm:spPr/>
      <dgm:t>
        <a:bodyPr/>
        <a:lstStyle/>
        <a:p>
          <a:endParaRPr lang="fr-FR"/>
        </a:p>
      </dgm:t>
    </dgm:pt>
    <dgm:pt modelId="{39239283-B8BC-4CC6-B9D3-2CEDAA4AC1B4}" type="sibTrans" cxnId="{303071D9-A52E-4CD4-842C-F02BF5F8D461}">
      <dgm:prSet/>
      <dgm:spPr/>
      <dgm:t>
        <a:bodyPr/>
        <a:lstStyle/>
        <a:p>
          <a:endParaRPr lang="fr-FR"/>
        </a:p>
      </dgm:t>
    </dgm:pt>
    <dgm:pt modelId="{33CE5B72-F75C-417C-80BE-6720C7E97414}">
      <dgm:prSet phldrT="[Texte]"/>
      <dgm:spPr/>
      <dgm:t>
        <a:bodyPr/>
        <a:lstStyle/>
        <a:p>
          <a:r>
            <a:rPr lang="fr-FR" dirty="0" smtClean="0"/>
            <a:t>Visite secteur</a:t>
          </a:r>
          <a:endParaRPr lang="fr-FR" dirty="0"/>
        </a:p>
      </dgm:t>
    </dgm:pt>
    <dgm:pt modelId="{1F83118F-EBDA-418B-8988-7AEE2EB7541E}" type="parTrans" cxnId="{153A6C52-B0BF-427A-ADEE-FA2318C8735F}">
      <dgm:prSet/>
      <dgm:spPr/>
      <dgm:t>
        <a:bodyPr/>
        <a:lstStyle/>
        <a:p>
          <a:endParaRPr lang="fr-FR"/>
        </a:p>
      </dgm:t>
    </dgm:pt>
    <dgm:pt modelId="{68FB696C-635E-4458-A149-3365F17C2A96}" type="sibTrans" cxnId="{153A6C52-B0BF-427A-ADEE-FA2318C8735F}">
      <dgm:prSet/>
      <dgm:spPr/>
      <dgm:t>
        <a:bodyPr/>
        <a:lstStyle/>
        <a:p>
          <a:endParaRPr lang="fr-FR"/>
        </a:p>
      </dgm:t>
    </dgm:pt>
    <dgm:pt modelId="{BA7D22F8-23C0-40B1-8D89-708803AC0F8E}">
      <dgm:prSet phldrT="[Texte]"/>
      <dgm:spPr/>
      <dgm:t>
        <a:bodyPr/>
        <a:lstStyle/>
        <a:p>
          <a:r>
            <a:rPr lang="fr-FR" dirty="0" smtClean="0"/>
            <a:t>Intervention</a:t>
          </a:r>
          <a:endParaRPr lang="fr-FR" dirty="0"/>
        </a:p>
      </dgm:t>
    </dgm:pt>
    <dgm:pt modelId="{D76CA036-7911-4F69-8510-17639173BA90}" type="parTrans" cxnId="{AD08B562-CF10-4671-BFD9-F395B474ECD2}">
      <dgm:prSet/>
      <dgm:spPr/>
      <dgm:t>
        <a:bodyPr/>
        <a:lstStyle/>
        <a:p>
          <a:endParaRPr lang="fr-FR"/>
        </a:p>
      </dgm:t>
    </dgm:pt>
    <dgm:pt modelId="{AF1264C4-71A1-4BF2-85FF-DC92651B06AA}" type="sibTrans" cxnId="{AD08B562-CF10-4671-BFD9-F395B474ECD2}">
      <dgm:prSet/>
      <dgm:spPr/>
      <dgm:t>
        <a:bodyPr/>
        <a:lstStyle/>
        <a:p>
          <a:endParaRPr lang="fr-FR"/>
        </a:p>
      </dgm:t>
    </dgm:pt>
    <dgm:pt modelId="{5FB1A616-053F-45AA-A1C6-E5A3E3C1E216}">
      <dgm:prSet phldrT="[Texte]"/>
      <dgm:spPr/>
      <dgm:t>
        <a:bodyPr/>
        <a:lstStyle/>
        <a:p>
          <a:r>
            <a:rPr lang="fr-FR" dirty="0" smtClean="0"/>
            <a:t>Visite</a:t>
          </a:r>
          <a:endParaRPr lang="fr-FR" dirty="0"/>
        </a:p>
      </dgm:t>
    </dgm:pt>
    <dgm:pt modelId="{B7E01C5B-B501-4F52-8591-37AB87BDF271}" type="parTrans" cxnId="{43B5C971-2F69-4907-8BEC-ACAA3B65C84D}">
      <dgm:prSet/>
      <dgm:spPr/>
      <dgm:t>
        <a:bodyPr/>
        <a:lstStyle/>
        <a:p>
          <a:endParaRPr lang="fr-FR"/>
        </a:p>
      </dgm:t>
    </dgm:pt>
    <dgm:pt modelId="{3FB35218-9E8C-422F-9F70-0776557D79D0}" type="sibTrans" cxnId="{43B5C971-2F69-4907-8BEC-ACAA3B65C84D}">
      <dgm:prSet/>
      <dgm:spPr/>
      <dgm:t>
        <a:bodyPr/>
        <a:lstStyle/>
        <a:p>
          <a:endParaRPr lang="fr-FR"/>
        </a:p>
      </dgm:t>
    </dgm:pt>
    <dgm:pt modelId="{747787FB-C2F0-4795-8E94-4F6976977F78}">
      <dgm:prSet phldrT="[Texte]"/>
      <dgm:spPr/>
      <dgm:t>
        <a:bodyPr/>
        <a:lstStyle/>
        <a:p>
          <a:r>
            <a:rPr lang="fr-FR" dirty="0" smtClean="0"/>
            <a:t>Traitement ER</a:t>
          </a:r>
          <a:endParaRPr lang="fr-FR" dirty="0"/>
        </a:p>
      </dgm:t>
    </dgm:pt>
    <dgm:pt modelId="{22453A65-B084-456F-9978-2B5AE7B07A3F}" type="parTrans" cxnId="{476780EE-757A-42F4-9326-1CFDABA4FED4}">
      <dgm:prSet/>
      <dgm:spPr/>
      <dgm:t>
        <a:bodyPr/>
        <a:lstStyle/>
        <a:p>
          <a:endParaRPr lang="fr-FR"/>
        </a:p>
      </dgm:t>
    </dgm:pt>
    <dgm:pt modelId="{F9E90B13-F340-4D5C-B2D9-EBF029B01E53}" type="sibTrans" cxnId="{476780EE-757A-42F4-9326-1CFDABA4FED4}">
      <dgm:prSet/>
      <dgm:spPr/>
      <dgm:t>
        <a:bodyPr/>
        <a:lstStyle/>
        <a:p>
          <a:endParaRPr lang="fr-FR"/>
        </a:p>
      </dgm:t>
    </dgm:pt>
    <dgm:pt modelId="{5BE77B31-C719-42BB-BC81-00172C22764E}">
      <dgm:prSet phldrT="[Texte]"/>
      <dgm:spPr/>
      <dgm:t>
        <a:bodyPr/>
        <a:lstStyle/>
        <a:p>
          <a:pPr marL="114300" lvl="1" indent="0" algn="l" defTabSz="533400">
            <a:lnSpc>
              <a:spcPct val="90000"/>
            </a:lnSpc>
            <a:spcBef>
              <a:spcPct val="0"/>
            </a:spcBef>
            <a:spcAft>
              <a:spcPct val="15000"/>
            </a:spcAft>
            <a:buNone/>
          </a:pPr>
          <a:r>
            <a:rPr lang="fr-FR" dirty="0" smtClean="0"/>
            <a:t> Création possible renfort de départ</a:t>
          </a:r>
          <a:endParaRPr lang="fr-FR" dirty="0"/>
        </a:p>
      </dgm:t>
    </dgm:pt>
    <dgm:pt modelId="{7611BD2B-9230-400F-89C3-E6577E48D52D}" type="parTrans" cxnId="{2077FEE7-B753-4DD3-8409-AEB7F5A1ED99}">
      <dgm:prSet/>
      <dgm:spPr/>
      <dgm:t>
        <a:bodyPr/>
        <a:lstStyle/>
        <a:p>
          <a:endParaRPr lang="fr-FR"/>
        </a:p>
      </dgm:t>
    </dgm:pt>
    <dgm:pt modelId="{F8477F96-6521-4980-A926-0D9BEA3D0112}" type="sibTrans" cxnId="{2077FEE7-B753-4DD3-8409-AEB7F5A1ED99}">
      <dgm:prSet/>
      <dgm:spPr/>
      <dgm:t>
        <a:bodyPr/>
        <a:lstStyle/>
        <a:p>
          <a:endParaRPr lang="fr-FR"/>
        </a:p>
      </dgm:t>
    </dgm:pt>
    <dgm:pt modelId="{B00F1B92-0F2D-44E8-8609-91733C542E71}" type="pres">
      <dgm:prSet presAssocID="{E56B4A81-B8B3-41CC-836C-F92CBAA0BD84}" presName="cycleMatrixDiagram" presStyleCnt="0">
        <dgm:presLayoutVars>
          <dgm:chMax val="1"/>
          <dgm:dir/>
          <dgm:animLvl val="lvl"/>
          <dgm:resizeHandles val="exact"/>
        </dgm:presLayoutVars>
      </dgm:prSet>
      <dgm:spPr/>
      <dgm:t>
        <a:bodyPr/>
        <a:lstStyle/>
        <a:p>
          <a:endParaRPr lang="fr-FR"/>
        </a:p>
      </dgm:t>
    </dgm:pt>
    <dgm:pt modelId="{27B659E1-55AD-43E9-BD20-147AA3FAB7FE}" type="pres">
      <dgm:prSet presAssocID="{E56B4A81-B8B3-41CC-836C-F92CBAA0BD84}" presName="children" presStyleCnt="0"/>
      <dgm:spPr/>
    </dgm:pt>
    <dgm:pt modelId="{C8871833-FB56-44D2-B39B-F18F230D7A52}" type="pres">
      <dgm:prSet presAssocID="{E56B4A81-B8B3-41CC-836C-F92CBAA0BD84}" presName="child1group" presStyleCnt="0"/>
      <dgm:spPr/>
    </dgm:pt>
    <dgm:pt modelId="{D7BADF0C-5AF7-4E03-B06D-8A224553BD1A}" type="pres">
      <dgm:prSet presAssocID="{E56B4A81-B8B3-41CC-836C-F92CBAA0BD84}" presName="child1" presStyleLbl="bgAcc1" presStyleIdx="0" presStyleCnt="4"/>
      <dgm:spPr/>
      <dgm:t>
        <a:bodyPr/>
        <a:lstStyle/>
        <a:p>
          <a:endParaRPr lang="fr-FR"/>
        </a:p>
      </dgm:t>
    </dgm:pt>
    <dgm:pt modelId="{4E820B73-9B87-4F1E-911D-8B743E1F5802}" type="pres">
      <dgm:prSet presAssocID="{E56B4A81-B8B3-41CC-836C-F92CBAA0BD84}" presName="child1Text" presStyleLbl="bgAcc1" presStyleIdx="0" presStyleCnt="4">
        <dgm:presLayoutVars>
          <dgm:bulletEnabled val="1"/>
        </dgm:presLayoutVars>
      </dgm:prSet>
      <dgm:spPr/>
      <dgm:t>
        <a:bodyPr/>
        <a:lstStyle/>
        <a:p>
          <a:endParaRPr lang="fr-FR"/>
        </a:p>
      </dgm:t>
    </dgm:pt>
    <dgm:pt modelId="{0E54044B-63F8-4BC6-9396-3B80FBA13534}" type="pres">
      <dgm:prSet presAssocID="{E56B4A81-B8B3-41CC-836C-F92CBAA0BD84}" presName="child2group" presStyleCnt="0"/>
      <dgm:spPr/>
    </dgm:pt>
    <dgm:pt modelId="{B3CA8B37-2615-48F4-9AC5-7AD27399CA38}" type="pres">
      <dgm:prSet presAssocID="{E56B4A81-B8B3-41CC-836C-F92CBAA0BD84}" presName="child2" presStyleLbl="bgAcc1" presStyleIdx="1" presStyleCnt="4" custScaleX="107057" custLinFactNeighborX="9408" custLinFactNeighborY="313"/>
      <dgm:spPr/>
      <dgm:t>
        <a:bodyPr/>
        <a:lstStyle/>
        <a:p>
          <a:endParaRPr lang="fr-FR"/>
        </a:p>
      </dgm:t>
    </dgm:pt>
    <dgm:pt modelId="{99A7E42F-9031-43F2-B594-5D98B855F4E5}" type="pres">
      <dgm:prSet presAssocID="{E56B4A81-B8B3-41CC-836C-F92CBAA0BD84}" presName="child2Text" presStyleLbl="bgAcc1" presStyleIdx="1" presStyleCnt="4">
        <dgm:presLayoutVars>
          <dgm:bulletEnabled val="1"/>
        </dgm:presLayoutVars>
      </dgm:prSet>
      <dgm:spPr/>
      <dgm:t>
        <a:bodyPr/>
        <a:lstStyle/>
        <a:p>
          <a:endParaRPr lang="fr-FR"/>
        </a:p>
      </dgm:t>
    </dgm:pt>
    <dgm:pt modelId="{DAF84DD5-DCA5-4670-B44E-7837A41C3442}" type="pres">
      <dgm:prSet presAssocID="{E56B4A81-B8B3-41CC-836C-F92CBAA0BD84}" presName="child3group" presStyleCnt="0"/>
      <dgm:spPr/>
    </dgm:pt>
    <dgm:pt modelId="{70689043-F475-41C6-B819-26D3BE6E5F74}" type="pres">
      <dgm:prSet presAssocID="{E56B4A81-B8B3-41CC-836C-F92CBAA0BD84}" presName="child3" presStyleLbl="bgAcc1" presStyleIdx="2" presStyleCnt="4" custScaleX="120027" custLinFactNeighborX="7537" custLinFactNeighborY="0"/>
      <dgm:spPr/>
      <dgm:t>
        <a:bodyPr/>
        <a:lstStyle/>
        <a:p>
          <a:endParaRPr lang="fr-FR"/>
        </a:p>
      </dgm:t>
    </dgm:pt>
    <dgm:pt modelId="{3F715C40-D950-4461-BF46-4E54806DF883}" type="pres">
      <dgm:prSet presAssocID="{E56B4A81-B8B3-41CC-836C-F92CBAA0BD84}" presName="child3Text" presStyleLbl="bgAcc1" presStyleIdx="2" presStyleCnt="4">
        <dgm:presLayoutVars>
          <dgm:bulletEnabled val="1"/>
        </dgm:presLayoutVars>
      </dgm:prSet>
      <dgm:spPr/>
      <dgm:t>
        <a:bodyPr/>
        <a:lstStyle/>
        <a:p>
          <a:endParaRPr lang="fr-FR"/>
        </a:p>
      </dgm:t>
    </dgm:pt>
    <dgm:pt modelId="{D6974EAC-55E9-4419-A3DE-FC78424A06A7}" type="pres">
      <dgm:prSet presAssocID="{E56B4A81-B8B3-41CC-836C-F92CBAA0BD84}" presName="child4group" presStyleCnt="0"/>
      <dgm:spPr/>
    </dgm:pt>
    <dgm:pt modelId="{EB9C32D5-3526-4068-B259-02876EBEF4E0}" type="pres">
      <dgm:prSet presAssocID="{E56B4A81-B8B3-41CC-836C-F92CBAA0BD84}" presName="child4" presStyleLbl="bgAcc1" presStyleIdx="3" presStyleCnt="4" custScaleX="119349" custLinFactNeighborX="-5736" custLinFactNeighborY="0"/>
      <dgm:spPr/>
      <dgm:t>
        <a:bodyPr/>
        <a:lstStyle/>
        <a:p>
          <a:endParaRPr lang="fr-FR"/>
        </a:p>
      </dgm:t>
    </dgm:pt>
    <dgm:pt modelId="{E403CA7C-791A-44A1-9E8E-8B3B0ACA2666}" type="pres">
      <dgm:prSet presAssocID="{E56B4A81-B8B3-41CC-836C-F92CBAA0BD84}" presName="child4Text" presStyleLbl="bgAcc1" presStyleIdx="3" presStyleCnt="4">
        <dgm:presLayoutVars>
          <dgm:bulletEnabled val="1"/>
        </dgm:presLayoutVars>
      </dgm:prSet>
      <dgm:spPr/>
      <dgm:t>
        <a:bodyPr/>
        <a:lstStyle/>
        <a:p>
          <a:endParaRPr lang="fr-FR"/>
        </a:p>
      </dgm:t>
    </dgm:pt>
    <dgm:pt modelId="{8B69EFB7-6854-4C1A-8191-DBFE019054F9}" type="pres">
      <dgm:prSet presAssocID="{E56B4A81-B8B3-41CC-836C-F92CBAA0BD84}" presName="childPlaceholder" presStyleCnt="0"/>
      <dgm:spPr/>
    </dgm:pt>
    <dgm:pt modelId="{8E05C74F-F4A5-4957-BE78-BCE6EACEE4A1}" type="pres">
      <dgm:prSet presAssocID="{E56B4A81-B8B3-41CC-836C-F92CBAA0BD84}" presName="circle" presStyleCnt="0"/>
      <dgm:spPr/>
    </dgm:pt>
    <dgm:pt modelId="{4C5AA113-2EF6-43E1-8DEB-BAFF9A16B976}" type="pres">
      <dgm:prSet presAssocID="{E56B4A81-B8B3-41CC-836C-F92CBAA0BD84}" presName="quadrant1" presStyleLbl="node1" presStyleIdx="0" presStyleCnt="4">
        <dgm:presLayoutVars>
          <dgm:chMax val="1"/>
          <dgm:bulletEnabled val="1"/>
        </dgm:presLayoutVars>
      </dgm:prSet>
      <dgm:spPr/>
      <dgm:t>
        <a:bodyPr/>
        <a:lstStyle/>
        <a:p>
          <a:endParaRPr lang="fr-FR"/>
        </a:p>
      </dgm:t>
    </dgm:pt>
    <dgm:pt modelId="{8FEEA679-F83F-4D67-9333-22AECE8AE951}" type="pres">
      <dgm:prSet presAssocID="{E56B4A81-B8B3-41CC-836C-F92CBAA0BD84}" presName="quadrant2" presStyleLbl="node1" presStyleIdx="1" presStyleCnt="4">
        <dgm:presLayoutVars>
          <dgm:chMax val="1"/>
          <dgm:bulletEnabled val="1"/>
        </dgm:presLayoutVars>
      </dgm:prSet>
      <dgm:spPr/>
      <dgm:t>
        <a:bodyPr/>
        <a:lstStyle/>
        <a:p>
          <a:endParaRPr lang="fr-FR"/>
        </a:p>
      </dgm:t>
    </dgm:pt>
    <dgm:pt modelId="{016E06DB-6219-4589-8596-6C3AA133B69F}" type="pres">
      <dgm:prSet presAssocID="{E56B4A81-B8B3-41CC-836C-F92CBAA0BD84}" presName="quadrant3" presStyleLbl="node1" presStyleIdx="2" presStyleCnt="4">
        <dgm:presLayoutVars>
          <dgm:chMax val="1"/>
          <dgm:bulletEnabled val="1"/>
        </dgm:presLayoutVars>
      </dgm:prSet>
      <dgm:spPr/>
      <dgm:t>
        <a:bodyPr/>
        <a:lstStyle/>
        <a:p>
          <a:endParaRPr lang="fr-FR"/>
        </a:p>
      </dgm:t>
    </dgm:pt>
    <dgm:pt modelId="{2AEF4E77-338E-422A-B8CA-FAFE71ACB51A}" type="pres">
      <dgm:prSet presAssocID="{E56B4A81-B8B3-41CC-836C-F92CBAA0BD84}" presName="quadrant4" presStyleLbl="node1" presStyleIdx="3" presStyleCnt="4">
        <dgm:presLayoutVars>
          <dgm:chMax val="1"/>
          <dgm:bulletEnabled val="1"/>
        </dgm:presLayoutVars>
      </dgm:prSet>
      <dgm:spPr/>
      <dgm:t>
        <a:bodyPr/>
        <a:lstStyle/>
        <a:p>
          <a:endParaRPr lang="fr-FR"/>
        </a:p>
      </dgm:t>
    </dgm:pt>
    <dgm:pt modelId="{FA3BC683-9996-47AB-B0DC-8DF76673F95A}" type="pres">
      <dgm:prSet presAssocID="{E56B4A81-B8B3-41CC-836C-F92CBAA0BD84}" presName="quadrantPlaceholder" presStyleCnt="0"/>
      <dgm:spPr/>
    </dgm:pt>
    <dgm:pt modelId="{EF5ABB27-BB90-4721-95E2-781136D5933E}" type="pres">
      <dgm:prSet presAssocID="{E56B4A81-B8B3-41CC-836C-F92CBAA0BD84}" presName="center1" presStyleLbl="fgShp" presStyleIdx="0" presStyleCnt="2"/>
      <dgm:spPr/>
    </dgm:pt>
    <dgm:pt modelId="{8A5C511C-4DEA-413E-B799-8149A53DFC08}" type="pres">
      <dgm:prSet presAssocID="{E56B4A81-B8B3-41CC-836C-F92CBAA0BD84}" presName="center2" presStyleLbl="fgShp" presStyleIdx="1" presStyleCnt="2"/>
      <dgm:spPr/>
    </dgm:pt>
  </dgm:ptLst>
  <dgm:cxnLst>
    <dgm:cxn modelId="{6C42CC9A-23AB-481E-9305-9B1DCF7DEB39}" type="presOf" srcId="{5ECEDE9D-4291-4209-AB1F-41312506B781}" destId="{EB9C32D5-3526-4068-B259-02876EBEF4E0}" srcOrd="0" destOrd="0" presId="urn:microsoft.com/office/officeart/2005/8/layout/cycle4"/>
    <dgm:cxn modelId="{02784D45-9A12-45D6-95DF-E39D31B6B36F}" type="presOf" srcId="{036EFAB9-1B9E-4226-80CD-2FDCF6048084}" destId="{70689043-F475-41C6-B819-26D3BE6E5F74}" srcOrd="0" destOrd="0" presId="urn:microsoft.com/office/officeart/2005/8/layout/cycle4"/>
    <dgm:cxn modelId="{2B1A432A-A393-4AD4-ADC1-FF4F9AF9DAEF}" type="presOf" srcId="{5FB1A616-053F-45AA-A1C6-E5A3E3C1E216}" destId="{99A7E42F-9031-43F2-B594-5D98B855F4E5}" srcOrd="1" destOrd="1" presId="urn:microsoft.com/office/officeart/2005/8/layout/cycle4"/>
    <dgm:cxn modelId="{B079DD75-35E9-4B1C-8C78-F0FE350AFC29}" type="presOf" srcId="{1B346AD4-E54F-440C-B8B0-EC3DE3C83A77}" destId="{3F715C40-D950-4461-BF46-4E54806DF883}" srcOrd="1" destOrd="2" presId="urn:microsoft.com/office/officeart/2005/8/layout/cycle4"/>
    <dgm:cxn modelId="{5FF3433E-C834-4F5A-9A54-D4FC7898793D}" type="presOf" srcId="{5BE77B31-C719-42BB-BC81-00172C22764E}" destId="{E403CA7C-791A-44A1-9E8E-8B3B0ACA2666}" srcOrd="1" destOrd="1" presId="urn:microsoft.com/office/officeart/2005/8/layout/cycle4"/>
    <dgm:cxn modelId="{218C8E4B-04A2-4863-923B-C7AE16A072AB}" type="presOf" srcId="{747787FB-C2F0-4795-8E94-4F6976977F78}" destId="{99A7E42F-9031-43F2-B594-5D98B855F4E5}" srcOrd="1" destOrd="2" presId="urn:microsoft.com/office/officeart/2005/8/layout/cycle4"/>
    <dgm:cxn modelId="{9EA81A8D-D900-4FC4-8DD7-46D6EE23B6D2}" type="presOf" srcId="{E256F1AB-3084-42F0-9167-0DE971A09093}" destId="{70689043-F475-41C6-B819-26D3BE6E5F74}" srcOrd="0" destOrd="1" presId="urn:microsoft.com/office/officeart/2005/8/layout/cycle4"/>
    <dgm:cxn modelId="{93509D83-686F-48F7-986C-8AC13DD1E1B1}" type="presOf" srcId="{6DAD3EAD-AC8E-4A8B-98CA-D68389A24A98}" destId="{2AEF4E77-338E-422A-B8CA-FAFE71ACB51A}" srcOrd="0" destOrd="0" presId="urn:microsoft.com/office/officeart/2005/8/layout/cycle4"/>
    <dgm:cxn modelId="{C7EA0C65-3CDB-4495-A55F-391560BB688D}" type="presOf" srcId="{5BE77B31-C719-42BB-BC81-00172C22764E}" destId="{EB9C32D5-3526-4068-B259-02876EBEF4E0}" srcOrd="0" destOrd="1" presId="urn:microsoft.com/office/officeart/2005/8/layout/cycle4"/>
    <dgm:cxn modelId="{0FF0A120-009C-4827-BB1E-E0773707AA0E}" type="presOf" srcId="{1B346AD4-E54F-440C-B8B0-EC3DE3C83A77}" destId="{70689043-F475-41C6-B819-26D3BE6E5F74}" srcOrd="0" destOrd="2" presId="urn:microsoft.com/office/officeart/2005/8/layout/cycle4"/>
    <dgm:cxn modelId="{0183E7A6-5AA7-4514-B70B-58F31175DC9D}" type="presOf" srcId="{E256F1AB-3084-42F0-9167-0DE971A09093}" destId="{3F715C40-D950-4461-BF46-4E54806DF883}" srcOrd="1" destOrd="1" presId="urn:microsoft.com/office/officeart/2005/8/layout/cycle4"/>
    <dgm:cxn modelId="{0A8FFD96-D36C-41C6-A965-A0B860D5A489}" type="presOf" srcId="{357C725B-5FDF-4B46-AB37-F57995394BC8}" destId="{4E820B73-9B87-4F1E-911D-8B743E1F5802}" srcOrd="1" destOrd="0" presId="urn:microsoft.com/office/officeart/2005/8/layout/cycle4"/>
    <dgm:cxn modelId="{9E2211E9-7E90-4BFB-88BC-7107F85D9F34}" type="presOf" srcId="{357C725B-5FDF-4B46-AB37-F57995394BC8}" destId="{D7BADF0C-5AF7-4E03-B06D-8A224553BD1A}" srcOrd="0" destOrd="0" presId="urn:microsoft.com/office/officeart/2005/8/layout/cycle4"/>
    <dgm:cxn modelId="{5065E2B5-84AB-41EF-BECF-938DE593F87B}" srcId="{0A91617D-754B-42A5-A477-40EDD7497FBA}" destId="{036EFAB9-1B9E-4226-80CD-2FDCF6048084}" srcOrd="0" destOrd="0" parTransId="{15DB0F10-1E32-4CBE-9A77-486E7FE3B941}" sibTransId="{17F08486-79D5-4FCB-943A-C6DEBFCC38BF}"/>
    <dgm:cxn modelId="{88B0E49B-A528-4038-BD29-BE4E4FAE652E}" type="presOf" srcId="{BA7D22F8-23C0-40B1-8D89-708803AC0F8E}" destId="{4E820B73-9B87-4F1E-911D-8B743E1F5802}" srcOrd="1" destOrd="2" presId="urn:microsoft.com/office/officeart/2005/8/layout/cycle4"/>
    <dgm:cxn modelId="{B3038EAB-8F26-40A3-B23A-8F9A523620CF}" srcId="{E56B4A81-B8B3-41CC-836C-F92CBAA0BD84}" destId="{6DAD3EAD-AC8E-4A8B-98CA-D68389A24A98}" srcOrd="3" destOrd="0" parTransId="{426E0266-497C-4D96-BACD-0BEEA9E5A8D0}" sibTransId="{85EA4B58-FFB6-45CB-99EF-BA8262BE1058}"/>
    <dgm:cxn modelId="{303071D9-A52E-4CD4-842C-F02BF5F8D461}" srcId="{0A91617D-754B-42A5-A477-40EDD7497FBA}" destId="{1B346AD4-E54F-440C-B8B0-EC3DE3C83A77}" srcOrd="2" destOrd="0" parTransId="{526A3011-E162-461F-8932-59B00316F3AF}" sibTransId="{39239283-B8BC-4CC6-B9D3-2CEDAA4AC1B4}"/>
    <dgm:cxn modelId="{8A9E314A-8918-4D23-9C8A-5728E6277671}" srcId="{E56B4A81-B8B3-41CC-836C-F92CBAA0BD84}" destId="{BD63F3B4-4DDA-46C7-9455-115607BF9439}" srcOrd="0" destOrd="0" parTransId="{25A04278-232C-40ED-B50B-651D5AA0DF07}" sibTransId="{641D1334-DD30-472F-8D97-A4A2D6F215E6}"/>
    <dgm:cxn modelId="{F1B55C89-E85F-4C49-95CB-76DB765C76D3}" type="presOf" srcId="{BA7D22F8-23C0-40B1-8D89-708803AC0F8E}" destId="{D7BADF0C-5AF7-4E03-B06D-8A224553BD1A}" srcOrd="0" destOrd="2" presId="urn:microsoft.com/office/officeart/2005/8/layout/cycle4"/>
    <dgm:cxn modelId="{43B5C971-2F69-4907-8BEC-ACAA3B65C84D}" srcId="{80FA15EE-9F62-4FAE-9792-86D300FEC99A}" destId="{5FB1A616-053F-45AA-A1C6-E5A3E3C1E216}" srcOrd="1" destOrd="0" parTransId="{B7E01C5B-B501-4F52-8591-37AB87BDF271}" sibTransId="{3FB35218-9E8C-422F-9F70-0776557D79D0}"/>
    <dgm:cxn modelId="{945CEF0E-BB9E-432A-9C69-A7748CE21757}" type="presOf" srcId="{33CE5B72-F75C-417C-80BE-6720C7E97414}" destId="{D7BADF0C-5AF7-4E03-B06D-8A224553BD1A}" srcOrd="0" destOrd="1" presId="urn:microsoft.com/office/officeart/2005/8/layout/cycle4"/>
    <dgm:cxn modelId="{9BFFE718-E156-461E-A38E-C54FC8EF2655}" type="presOf" srcId="{5FB1A616-053F-45AA-A1C6-E5A3E3C1E216}" destId="{B3CA8B37-2615-48F4-9AC5-7AD27399CA38}" srcOrd="0" destOrd="1" presId="urn:microsoft.com/office/officeart/2005/8/layout/cycle4"/>
    <dgm:cxn modelId="{14C627C5-5945-4550-A75C-CF4A756A2059}" type="presOf" srcId="{5ECEDE9D-4291-4209-AB1F-41312506B781}" destId="{E403CA7C-791A-44A1-9E8E-8B3B0ACA2666}" srcOrd="1" destOrd="0" presId="urn:microsoft.com/office/officeart/2005/8/layout/cycle4"/>
    <dgm:cxn modelId="{B5391FFA-1F55-4496-842F-7B9046428FCE}" srcId="{E56B4A81-B8B3-41CC-836C-F92CBAA0BD84}" destId="{80FA15EE-9F62-4FAE-9792-86D300FEC99A}" srcOrd="1" destOrd="0" parTransId="{6F39377B-F95E-4A0B-A978-E31909AB7C3A}" sibTransId="{2034DB8A-D2ED-4071-9521-5D4578EC6312}"/>
    <dgm:cxn modelId="{41DBBE60-E289-475C-A41D-271E1C3C26FC}" type="presOf" srcId="{70A3B970-E10D-4850-BCD1-AB8A2EB76726}" destId="{99A7E42F-9031-43F2-B594-5D98B855F4E5}" srcOrd="1" destOrd="0" presId="urn:microsoft.com/office/officeart/2005/8/layout/cycle4"/>
    <dgm:cxn modelId="{365D81AE-16A4-423D-8CFD-871E3CA1E786}" type="presOf" srcId="{70A3B970-E10D-4850-BCD1-AB8A2EB76726}" destId="{B3CA8B37-2615-48F4-9AC5-7AD27399CA38}" srcOrd="0" destOrd="0" presId="urn:microsoft.com/office/officeart/2005/8/layout/cycle4"/>
    <dgm:cxn modelId="{7E6EEA40-7253-4518-9D51-C694259B577E}" type="presOf" srcId="{E56B4A81-B8B3-41CC-836C-F92CBAA0BD84}" destId="{B00F1B92-0F2D-44E8-8609-91733C542E71}" srcOrd="0" destOrd="0" presId="urn:microsoft.com/office/officeart/2005/8/layout/cycle4"/>
    <dgm:cxn modelId="{476780EE-757A-42F4-9326-1CFDABA4FED4}" srcId="{80FA15EE-9F62-4FAE-9792-86D300FEC99A}" destId="{747787FB-C2F0-4795-8E94-4F6976977F78}" srcOrd="2" destOrd="0" parTransId="{22453A65-B084-456F-9978-2B5AE7B07A3F}" sibTransId="{F9E90B13-F340-4D5C-B2D9-EBF029B01E53}"/>
    <dgm:cxn modelId="{D59D29BC-AE7E-43CF-8F5A-1B3E3F94F1EF}" type="presOf" srcId="{80FA15EE-9F62-4FAE-9792-86D300FEC99A}" destId="{8FEEA679-F83F-4D67-9333-22AECE8AE951}" srcOrd="0" destOrd="0" presId="urn:microsoft.com/office/officeart/2005/8/layout/cycle4"/>
    <dgm:cxn modelId="{A87FC617-E7EB-4157-96F6-FD706540515F}" type="presOf" srcId="{BD63F3B4-4DDA-46C7-9455-115607BF9439}" destId="{4C5AA113-2EF6-43E1-8DEB-BAFF9A16B976}" srcOrd="0" destOrd="0" presId="urn:microsoft.com/office/officeart/2005/8/layout/cycle4"/>
    <dgm:cxn modelId="{CDA25B72-B99A-48D3-80D4-98BD6F5319F5}" srcId="{80FA15EE-9F62-4FAE-9792-86D300FEC99A}" destId="{70A3B970-E10D-4850-BCD1-AB8A2EB76726}" srcOrd="0" destOrd="0" parTransId="{BBACB675-DCED-4707-9CFD-7E3A4E5EFFD6}" sibTransId="{C457E840-6FD2-4ED6-A5CF-E912941E9861}"/>
    <dgm:cxn modelId="{215AE117-48D0-4751-A9FE-C1C9B428C7A6}" srcId="{6DAD3EAD-AC8E-4A8B-98CA-D68389A24A98}" destId="{5ECEDE9D-4291-4209-AB1F-41312506B781}" srcOrd="0" destOrd="0" parTransId="{C036BADB-9ECC-48E8-83BB-808D203A51F3}" sibTransId="{854FBF7C-250F-4571-931E-B1027FBD27C2}"/>
    <dgm:cxn modelId="{9183A0BB-D61A-49DE-838B-B6FA5CC66BDA}" type="presOf" srcId="{33CE5B72-F75C-417C-80BE-6720C7E97414}" destId="{4E820B73-9B87-4F1E-911D-8B743E1F5802}" srcOrd="1" destOrd="1" presId="urn:microsoft.com/office/officeart/2005/8/layout/cycle4"/>
    <dgm:cxn modelId="{2077FEE7-B753-4DD3-8409-AEB7F5A1ED99}" srcId="{6DAD3EAD-AC8E-4A8B-98CA-D68389A24A98}" destId="{5BE77B31-C719-42BB-BC81-00172C22764E}" srcOrd="1" destOrd="0" parTransId="{7611BD2B-9230-400F-89C3-E6577E48D52D}" sibTransId="{F8477F96-6521-4980-A926-0D9BEA3D0112}"/>
    <dgm:cxn modelId="{1C00969C-CB4C-49D2-BF4C-EF929CC1923E}" type="presOf" srcId="{747787FB-C2F0-4795-8E94-4F6976977F78}" destId="{B3CA8B37-2615-48F4-9AC5-7AD27399CA38}" srcOrd="0" destOrd="2" presId="urn:microsoft.com/office/officeart/2005/8/layout/cycle4"/>
    <dgm:cxn modelId="{C7D5BF3B-ACCE-40E6-B312-74C2325C78CF}" type="presOf" srcId="{0A91617D-754B-42A5-A477-40EDD7497FBA}" destId="{016E06DB-6219-4589-8596-6C3AA133B69F}" srcOrd="0" destOrd="0" presId="urn:microsoft.com/office/officeart/2005/8/layout/cycle4"/>
    <dgm:cxn modelId="{CB4FB350-B2A9-4881-A1C5-07731601C20F}" srcId="{BD63F3B4-4DDA-46C7-9455-115607BF9439}" destId="{357C725B-5FDF-4B46-AB37-F57995394BC8}" srcOrd="0" destOrd="0" parTransId="{CF04CF13-419A-42FC-81C2-031AD2B45817}" sibTransId="{7587E8D9-DABB-4B64-95A4-F42E110F61E4}"/>
    <dgm:cxn modelId="{1778A596-4DD1-4E22-9F16-129D77998EFC}" srcId="{E56B4A81-B8B3-41CC-836C-F92CBAA0BD84}" destId="{0A91617D-754B-42A5-A477-40EDD7497FBA}" srcOrd="2" destOrd="0" parTransId="{A2F1FB11-0BBA-4360-8399-0305CCBF8D50}" sibTransId="{1C5CD73E-51F2-4A32-BCC4-0E0FFCB766AC}"/>
    <dgm:cxn modelId="{153A6C52-B0BF-427A-ADEE-FA2318C8735F}" srcId="{BD63F3B4-4DDA-46C7-9455-115607BF9439}" destId="{33CE5B72-F75C-417C-80BE-6720C7E97414}" srcOrd="1" destOrd="0" parTransId="{1F83118F-EBDA-418B-8988-7AEE2EB7541E}" sibTransId="{68FB696C-635E-4458-A149-3365F17C2A96}"/>
    <dgm:cxn modelId="{78CFF98B-C361-4BD7-8D1C-82F8EA8BA998}" type="presOf" srcId="{036EFAB9-1B9E-4226-80CD-2FDCF6048084}" destId="{3F715C40-D950-4461-BF46-4E54806DF883}" srcOrd="1" destOrd="0" presId="urn:microsoft.com/office/officeart/2005/8/layout/cycle4"/>
    <dgm:cxn modelId="{8202DD57-7E02-4CA5-8867-228D30496026}" srcId="{0A91617D-754B-42A5-A477-40EDD7497FBA}" destId="{E256F1AB-3084-42F0-9167-0DE971A09093}" srcOrd="1" destOrd="0" parTransId="{4E1CA56F-42BC-40F0-9272-4EB62213C737}" sibTransId="{A871DF0B-A5E7-490D-8A1E-24F5B09F0AD7}"/>
    <dgm:cxn modelId="{AD08B562-CF10-4671-BFD9-F395B474ECD2}" srcId="{BD63F3B4-4DDA-46C7-9455-115607BF9439}" destId="{BA7D22F8-23C0-40B1-8D89-708803AC0F8E}" srcOrd="2" destOrd="0" parTransId="{D76CA036-7911-4F69-8510-17639173BA90}" sibTransId="{AF1264C4-71A1-4BF2-85FF-DC92651B06AA}"/>
    <dgm:cxn modelId="{541A1372-722C-4DC0-9842-FFD3C42112ED}" type="presParOf" srcId="{B00F1B92-0F2D-44E8-8609-91733C542E71}" destId="{27B659E1-55AD-43E9-BD20-147AA3FAB7FE}" srcOrd="0" destOrd="0" presId="urn:microsoft.com/office/officeart/2005/8/layout/cycle4"/>
    <dgm:cxn modelId="{9AA9D8D8-7D53-406D-A2A8-31F3D76E85EF}" type="presParOf" srcId="{27B659E1-55AD-43E9-BD20-147AA3FAB7FE}" destId="{C8871833-FB56-44D2-B39B-F18F230D7A52}" srcOrd="0" destOrd="0" presId="urn:microsoft.com/office/officeart/2005/8/layout/cycle4"/>
    <dgm:cxn modelId="{11228F3D-53AF-4735-9B9C-8192C036D251}" type="presParOf" srcId="{C8871833-FB56-44D2-B39B-F18F230D7A52}" destId="{D7BADF0C-5AF7-4E03-B06D-8A224553BD1A}" srcOrd="0" destOrd="0" presId="urn:microsoft.com/office/officeart/2005/8/layout/cycle4"/>
    <dgm:cxn modelId="{E7772E6F-0DD1-44CF-8B63-06B973CA034D}" type="presParOf" srcId="{C8871833-FB56-44D2-B39B-F18F230D7A52}" destId="{4E820B73-9B87-4F1E-911D-8B743E1F5802}" srcOrd="1" destOrd="0" presId="urn:microsoft.com/office/officeart/2005/8/layout/cycle4"/>
    <dgm:cxn modelId="{671A6A9E-5BF1-4A01-88A1-1C9013F36EB5}" type="presParOf" srcId="{27B659E1-55AD-43E9-BD20-147AA3FAB7FE}" destId="{0E54044B-63F8-4BC6-9396-3B80FBA13534}" srcOrd="1" destOrd="0" presId="urn:microsoft.com/office/officeart/2005/8/layout/cycle4"/>
    <dgm:cxn modelId="{F87B578F-CB98-427D-BB60-30B967BC5A54}" type="presParOf" srcId="{0E54044B-63F8-4BC6-9396-3B80FBA13534}" destId="{B3CA8B37-2615-48F4-9AC5-7AD27399CA38}" srcOrd="0" destOrd="0" presId="urn:microsoft.com/office/officeart/2005/8/layout/cycle4"/>
    <dgm:cxn modelId="{E906C7AF-D4A3-4617-AB26-5CC8F98B66D1}" type="presParOf" srcId="{0E54044B-63F8-4BC6-9396-3B80FBA13534}" destId="{99A7E42F-9031-43F2-B594-5D98B855F4E5}" srcOrd="1" destOrd="0" presId="urn:microsoft.com/office/officeart/2005/8/layout/cycle4"/>
    <dgm:cxn modelId="{2D2C8431-FB40-4C27-8402-F222E415C18E}" type="presParOf" srcId="{27B659E1-55AD-43E9-BD20-147AA3FAB7FE}" destId="{DAF84DD5-DCA5-4670-B44E-7837A41C3442}" srcOrd="2" destOrd="0" presId="urn:microsoft.com/office/officeart/2005/8/layout/cycle4"/>
    <dgm:cxn modelId="{2D0358EE-DD6E-4768-AF3F-B800FF6A904C}" type="presParOf" srcId="{DAF84DD5-DCA5-4670-B44E-7837A41C3442}" destId="{70689043-F475-41C6-B819-26D3BE6E5F74}" srcOrd="0" destOrd="0" presId="urn:microsoft.com/office/officeart/2005/8/layout/cycle4"/>
    <dgm:cxn modelId="{9D5ACB63-2DE0-4C89-8E21-AD72A440D17E}" type="presParOf" srcId="{DAF84DD5-DCA5-4670-B44E-7837A41C3442}" destId="{3F715C40-D950-4461-BF46-4E54806DF883}" srcOrd="1" destOrd="0" presId="urn:microsoft.com/office/officeart/2005/8/layout/cycle4"/>
    <dgm:cxn modelId="{8E136448-8683-4DAE-9A90-809ECBD360E8}" type="presParOf" srcId="{27B659E1-55AD-43E9-BD20-147AA3FAB7FE}" destId="{D6974EAC-55E9-4419-A3DE-FC78424A06A7}" srcOrd="3" destOrd="0" presId="urn:microsoft.com/office/officeart/2005/8/layout/cycle4"/>
    <dgm:cxn modelId="{F820A8CD-6BC0-4CF1-8F79-9929BFD0E0DB}" type="presParOf" srcId="{D6974EAC-55E9-4419-A3DE-FC78424A06A7}" destId="{EB9C32D5-3526-4068-B259-02876EBEF4E0}" srcOrd="0" destOrd="0" presId="urn:microsoft.com/office/officeart/2005/8/layout/cycle4"/>
    <dgm:cxn modelId="{44BA7D69-1F2B-4BD3-A4D3-11216419275A}" type="presParOf" srcId="{D6974EAC-55E9-4419-A3DE-FC78424A06A7}" destId="{E403CA7C-791A-44A1-9E8E-8B3B0ACA2666}" srcOrd="1" destOrd="0" presId="urn:microsoft.com/office/officeart/2005/8/layout/cycle4"/>
    <dgm:cxn modelId="{2F0DA179-2FCF-4ACB-BD64-8B43D826288C}" type="presParOf" srcId="{27B659E1-55AD-43E9-BD20-147AA3FAB7FE}" destId="{8B69EFB7-6854-4C1A-8191-DBFE019054F9}" srcOrd="4" destOrd="0" presId="urn:microsoft.com/office/officeart/2005/8/layout/cycle4"/>
    <dgm:cxn modelId="{900CB41B-721B-4789-B6A0-C73BF1672875}" type="presParOf" srcId="{B00F1B92-0F2D-44E8-8609-91733C542E71}" destId="{8E05C74F-F4A5-4957-BE78-BCE6EACEE4A1}" srcOrd="1" destOrd="0" presId="urn:microsoft.com/office/officeart/2005/8/layout/cycle4"/>
    <dgm:cxn modelId="{04510BA7-190F-4319-9419-63B54B6C9E8D}" type="presParOf" srcId="{8E05C74F-F4A5-4957-BE78-BCE6EACEE4A1}" destId="{4C5AA113-2EF6-43E1-8DEB-BAFF9A16B976}" srcOrd="0" destOrd="0" presId="urn:microsoft.com/office/officeart/2005/8/layout/cycle4"/>
    <dgm:cxn modelId="{6ADEEDD4-0453-494F-A1FB-36B30AEBFCEE}" type="presParOf" srcId="{8E05C74F-F4A5-4957-BE78-BCE6EACEE4A1}" destId="{8FEEA679-F83F-4D67-9333-22AECE8AE951}" srcOrd="1" destOrd="0" presId="urn:microsoft.com/office/officeart/2005/8/layout/cycle4"/>
    <dgm:cxn modelId="{14039A25-6DAC-47BC-B5D0-795751E6AD74}" type="presParOf" srcId="{8E05C74F-F4A5-4957-BE78-BCE6EACEE4A1}" destId="{016E06DB-6219-4589-8596-6C3AA133B69F}" srcOrd="2" destOrd="0" presId="urn:microsoft.com/office/officeart/2005/8/layout/cycle4"/>
    <dgm:cxn modelId="{1655765E-8FDC-432F-8A81-FEE9D1B80F00}" type="presParOf" srcId="{8E05C74F-F4A5-4957-BE78-BCE6EACEE4A1}" destId="{2AEF4E77-338E-422A-B8CA-FAFE71ACB51A}" srcOrd="3" destOrd="0" presId="urn:microsoft.com/office/officeart/2005/8/layout/cycle4"/>
    <dgm:cxn modelId="{41A62C6D-AFF7-4317-9CDA-6F504A809851}" type="presParOf" srcId="{8E05C74F-F4A5-4957-BE78-BCE6EACEE4A1}" destId="{FA3BC683-9996-47AB-B0DC-8DF76673F95A}" srcOrd="4" destOrd="0" presId="urn:microsoft.com/office/officeart/2005/8/layout/cycle4"/>
    <dgm:cxn modelId="{DB940373-ECB3-454C-A540-8D9F71110BFF}" type="presParOf" srcId="{B00F1B92-0F2D-44E8-8609-91733C542E71}" destId="{EF5ABB27-BB90-4721-95E2-781136D5933E}" srcOrd="2" destOrd="0" presId="urn:microsoft.com/office/officeart/2005/8/layout/cycle4"/>
    <dgm:cxn modelId="{D26074BA-7DF6-45DB-96F3-B856C55F0E0D}" type="presParOf" srcId="{B00F1B92-0F2D-44E8-8609-91733C542E71}" destId="{8A5C511C-4DEA-413E-B799-8149A53DFC08}"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5E27C-3653-47CA-8499-E355301CBB02}">
      <dsp:nvSpPr>
        <dsp:cNvPr id="0" name=""/>
        <dsp:cNvSpPr/>
      </dsp:nvSpPr>
      <dsp:spPr>
        <a:xfrm>
          <a:off x="2286000" y="0"/>
          <a:ext cx="1524000" cy="1016000"/>
        </a:xfrm>
        <a:prstGeom prst="trapezoid">
          <a:avLst>
            <a:gd name="adj" fmla="val 7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dirty="0" smtClean="0"/>
        </a:p>
        <a:p>
          <a:pPr lvl="0" algn="ctr" defTabSz="1066800">
            <a:lnSpc>
              <a:spcPct val="90000"/>
            </a:lnSpc>
            <a:spcBef>
              <a:spcPct val="0"/>
            </a:spcBef>
            <a:spcAft>
              <a:spcPct val="35000"/>
            </a:spcAft>
          </a:pPr>
          <a:r>
            <a:rPr lang="fr-FR" sz="2400" kern="1200" dirty="0" smtClean="0"/>
            <a:t>ETARE 4</a:t>
          </a:r>
          <a:endParaRPr lang="fr-FR" sz="2400" kern="1200" dirty="0"/>
        </a:p>
      </dsp:txBody>
      <dsp:txXfrm>
        <a:off x="2286000" y="0"/>
        <a:ext cx="1524000" cy="1016000"/>
      </dsp:txXfrm>
    </dsp:sp>
    <dsp:sp modelId="{03E98F4C-3365-45A7-96F3-482837D51C28}">
      <dsp:nvSpPr>
        <dsp:cNvPr id="0" name=""/>
        <dsp:cNvSpPr/>
      </dsp:nvSpPr>
      <dsp:spPr>
        <a:xfrm>
          <a:off x="1524000" y="1015999"/>
          <a:ext cx="3048000" cy="1016000"/>
        </a:xfrm>
        <a:prstGeom prst="trapezoid">
          <a:avLst>
            <a:gd name="adj" fmla="val 7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ETARE 3</a:t>
          </a:r>
          <a:endParaRPr lang="fr-FR" sz="2400" kern="1200" dirty="0"/>
        </a:p>
      </dsp:txBody>
      <dsp:txXfrm>
        <a:off x="2057400" y="1015999"/>
        <a:ext cx="1981200" cy="1016000"/>
      </dsp:txXfrm>
    </dsp:sp>
    <dsp:sp modelId="{575E9ACC-9D8D-4F9E-B511-BF7FEF318003}">
      <dsp:nvSpPr>
        <dsp:cNvPr id="0" name=""/>
        <dsp:cNvSpPr/>
      </dsp:nvSpPr>
      <dsp:spPr>
        <a:xfrm>
          <a:off x="762000" y="2031999"/>
          <a:ext cx="4572000" cy="1016000"/>
        </a:xfrm>
        <a:prstGeom prst="trapezoid">
          <a:avLst>
            <a:gd name="adj" fmla="val 7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ETARE 2</a:t>
          </a:r>
          <a:endParaRPr lang="fr-FR" sz="2400" kern="1200" dirty="0"/>
        </a:p>
      </dsp:txBody>
      <dsp:txXfrm>
        <a:off x="1562100" y="2031999"/>
        <a:ext cx="2971800" cy="1016000"/>
      </dsp:txXfrm>
    </dsp:sp>
    <dsp:sp modelId="{3E777484-37EC-4401-9485-6235880F532F}">
      <dsp:nvSpPr>
        <dsp:cNvPr id="0" name=""/>
        <dsp:cNvSpPr/>
      </dsp:nvSpPr>
      <dsp:spPr>
        <a:xfrm>
          <a:off x="0" y="3047999"/>
          <a:ext cx="6096000" cy="1016000"/>
        </a:xfrm>
        <a:prstGeom prst="trapezoid">
          <a:avLst>
            <a:gd name="adj" fmla="val 7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ETARE 1</a:t>
          </a:r>
          <a:endParaRPr lang="fr-FR" sz="2400" kern="1200" dirty="0"/>
        </a:p>
      </dsp:txBody>
      <dsp:txXfrm>
        <a:off x="1066799" y="3047999"/>
        <a:ext cx="3962400" cy="101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89043-F475-41C6-B819-26D3BE6E5F74}">
      <dsp:nvSpPr>
        <dsp:cNvPr id="0" name=""/>
        <dsp:cNvSpPr/>
      </dsp:nvSpPr>
      <dsp:spPr>
        <a:xfrm>
          <a:off x="3780418" y="2740681"/>
          <a:ext cx="2389766" cy="12897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smtClean="0"/>
            <a:t> Création </a:t>
          </a:r>
          <a:r>
            <a:rPr lang="fr-FR" sz="1100" kern="1200" dirty="0" err="1" smtClean="0"/>
            <a:t>carto</a:t>
          </a:r>
          <a:r>
            <a:rPr lang="fr-FR" sz="1100" kern="1200" dirty="0" smtClean="0"/>
            <a:t> CODIS</a:t>
          </a:r>
          <a:endParaRPr lang="fr-FR" sz="1100" kern="1200" dirty="0"/>
        </a:p>
        <a:p>
          <a:pPr marL="57150" lvl="1" indent="-57150" algn="l" defTabSz="488950">
            <a:lnSpc>
              <a:spcPct val="90000"/>
            </a:lnSpc>
            <a:spcBef>
              <a:spcPct val="0"/>
            </a:spcBef>
            <a:spcAft>
              <a:spcPct val="15000"/>
            </a:spcAft>
            <a:buChar char="••"/>
          </a:pPr>
          <a:r>
            <a:rPr lang="fr-FR" sz="1100" kern="1200" dirty="0" smtClean="0"/>
            <a:t> Création SIG/START</a:t>
          </a:r>
          <a:endParaRPr lang="fr-FR" sz="1100" kern="1200" dirty="0"/>
        </a:p>
      </dsp:txBody>
      <dsp:txXfrm>
        <a:off x="4525679" y="3091445"/>
        <a:ext cx="1616174" cy="910637"/>
      </dsp:txXfrm>
    </dsp:sp>
    <dsp:sp modelId="{EB9C32D5-3526-4068-B259-02876EBEF4E0}">
      <dsp:nvSpPr>
        <dsp:cNvPr id="0" name=""/>
        <dsp:cNvSpPr/>
      </dsp:nvSpPr>
      <dsp:spPr>
        <a:xfrm>
          <a:off x="274385" y="2740681"/>
          <a:ext cx="2376267" cy="12897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0" algn="l" defTabSz="533400">
            <a:lnSpc>
              <a:spcPct val="90000"/>
            </a:lnSpc>
            <a:spcBef>
              <a:spcPct val="0"/>
            </a:spcBef>
            <a:spcAft>
              <a:spcPct val="15000"/>
            </a:spcAft>
            <a:buChar char="••"/>
          </a:pPr>
          <a:r>
            <a:rPr lang="fr-FR" sz="1100" kern="1200" dirty="0" smtClean="0"/>
            <a:t> Création consignes</a:t>
          </a:r>
          <a:endParaRPr lang="fr-FR" sz="1100" kern="1200" dirty="0"/>
        </a:p>
        <a:p>
          <a:pPr marL="114300" lvl="1" indent="0" algn="l" defTabSz="533400">
            <a:lnSpc>
              <a:spcPct val="90000"/>
            </a:lnSpc>
            <a:spcBef>
              <a:spcPct val="0"/>
            </a:spcBef>
            <a:spcAft>
              <a:spcPct val="15000"/>
            </a:spcAft>
            <a:buChar char="••"/>
          </a:pPr>
          <a:r>
            <a:rPr lang="fr-FR" sz="1100" kern="1200" dirty="0" smtClean="0"/>
            <a:t> Création possible renfort de départ</a:t>
          </a:r>
          <a:endParaRPr lang="fr-FR" sz="1100" kern="1200" dirty="0"/>
        </a:p>
      </dsp:txBody>
      <dsp:txXfrm>
        <a:off x="302716" y="3091445"/>
        <a:ext cx="1606725" cy="910637"/>
      </dsp:txXfrm>
    </dsp:sp>
    <dsp:sp modelId="{B3CA8B37-2615-48F4-9AC5-7AD27399CA38}">
      <dsp:nvSpPr>
        <dsp:cNvPr id="0" name=""/>
        <dsp:cNvSpPr/>
      </dsp:nvSpPr>
      <dsp:spPr>
        <a:xfrm>
          <a:off x="3946788" y="4036"/>
          <a:ext cx="2131531" cy="12897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Analyse de l’information</a:t>
          </a:r>
          <a:endParaRPr lang="fr-FR" sz="1200" kern="1200" dirty="0"/>
        </a:p>
        <a:p>
          <a:pPr marL="114300" lvl="1" indent="-114300" algn="l" defTabSz="533400">
            <a:lnSpc>
              <a:spcPct val="90000"/>
            </a:lnSpc>
            <a:spcBef>
              <a:spcPct val="0"/>
            </a:spcBef>
            <a:spcAft>
              <a:spcPct val="15000"/>
            </a:spcAft>
            <a:buChar char="••"/>
          </a:pPr>
          <a:r>
            <a:rPr lang="fr-FR" sz="1200" kern="1200" dirty="0" smtClean="0"/>
            <a:t>Visite</a:t>
          </a:r>
          <a:endParaRPr lang="fr-FR" sz="1200" kern="1200" dirty="0"/>
        </a:p>
        <a:p>
          <a:pPr marL="114300" lvl="1" indent="-114300" algn="l" defTabSz="533400">
            <a:lnSpc>
              <a:spcPct val="90000"/>
            </a:lnSpc>
            <a:spcBef>
              <a:spcPct val="0"/>
            </a:spcBef>
            <a:spcAft>
              <a:spcPct val="15000"/>
            </a:spcAft>
            <a:buChar char="••"/>
          </a:pPr>
          <a:r>
            <a:rPr lang="fr-FR" sz="1200" kern="1200" dirty="0" smtClean="0"/>
            <a:t>Traitement ER</a:t>
          </a:r>
          <a:endParaRPr lang="fr-FR" sz="1200" kern="1200" dirty="0"/>
        </a:p>
      </dsp:txBody>
      <dsp:txXfrm>
        <a:off x="4614578" y="32367"/>
        <a:ext cx="1435409" cy="910637"/>
      </dsp:txXfrm>
    </dsp:sp>
    <dsp:sp modelId="{D7BADF0C-5AF7-4E03-B06D-8A224553BD1A}">
      <dsp:nvSpPr>
        <dsp:cNvPr id="0" name=""/>
        <dsp:cNvSpPr/>
      </dsp:nvSpPr>
      <dsp:spPr>
        <a:xfrm>
          <a:off x="581212" y="0"/>
          <a:ext cx="1991024" cy="12897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Manœuvre</a:t>
          </a:r>
          <a:endParaRPr lang="fr-FR" sz="1200" kern="1200" dirty="0"/>
        </a:p>
        <a:p>
          <a:pPr marL="114300" lvl="1" indent="-114300" algn="l" defTabSz="533400">
            <a:lnSpc>
              <a:spcPct val="90000"/>
            </a:lnSpc>
            <a:spcBef>
              <a:spcPct val="0"/>
            </a:spcBef>
            <a:spcAft>
              <a:spcPct val="15000"/>
            </a:spcAft>
            <a:buChar char="••"/>
          </a:pPr>
          <a:r>
            <a:rPr lang="fr-FR" sz="1200" kern="1200" dirty="0" smtClean="0"/>
            <a:t>Visite secteur</a:t>
          </a:r>
          <a:endParaRPr lang="fr-FR" sz="1200" kern="1200" dirty="0"/>
        </a:p>
        <a:p>
          <a:pPr marL="114300" lvl="1" indent="-114300" algn="l" defTabSz="533400">
            <a:lnSpc>
              <a:spcPct val="90000"/>
            </a:lnSpc>
            <a:spcBef>
              <a:spcPct val="0"/>
            </a:spcBef>
            <a:spcAft>
              <a:spcPct val="15000"/>
            </a:spcAft>
            <a:buChar char="••"/>
          </a:pPr>
          <a:r>
            <a:rPr lang="fr-FR" sz="1200" kern="1200" dirty="0" smtClean="0"/>
            <a:t>Intervention</a:t>
          </a:r>
          <a:endParaRPr lang="fr-FR" sz="1200" kern="1200" dirty="0"/>
        </a:p>
      </dsp:txBody>
      <dsp:txXfrm>
        <a:off x="609543" y="28331"/>
        <a:ext cx="1337055" cy="910637"/>
      </dsp:txXfrm>
    </dsp:sp>
    <dsp:sp modelId="{4C5AA113-2EF6-43E1-8DEB-BAFF9A16B976}">
      <dsp:nvSpPr>
        <dsp:cNvPr id="0" name=""/>
        <dsp:cNvSpPr/>
      </dsp:nvSpPr>
      <dsp:spPr>
        <a:xfrm>
          <a:off x="1418882" y="229733"/>
          <a:ext cx="1745169" cy="174516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fr-FR" sz="2700" kern="1200" dirty="0" smtClean="0">
              <a:solidFill>
                <a:srgbClr val="FF0000"/>
              </a:solidFill>
            </a:rPr>
            <a:t>CIS</a:t>
          </a:r>
          <a:endParaRPr lang="fr-FR" sz="2700" kern="1200" dirty="0">
            <a:solidFill>
              <a:srgbClr val="FF0000"/>
            </a:solidFill>
          </a:endParaRPr>
        </a:p>
      </dsp:txBody>
      <dsp:txXfrm>
        <a:off x="1930030" y="740881"/>
        <a:ext cx="1234021" cy="1234021"/>
      </dsp:txXfrm>
    </dsp:sp>
    <dsp:sp modelId="{8FEEA679-F83F-4D67-9333-22AECE8AE951}">
      <dsp:nvSpPr>
        <dsp:cNvPr id="0" name=""/>
        <dsp:cNvSpPr/>
      </dsp:nvSpPr>
      <dsp:spPr>
        <a:xfrm rot="5400000">
          <a:off x="3244660" y="229733"/>
          <a:ext cx="1745169" cy="174516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fr-FR" sz="2700" kern="1200" dirty="0" smtClean="0">
              <a:solidFill>
                <a:srgbClr val="FF0000"/>
              </a:solidFill>
            </a:rPr>
            <a:t>SAR</a:t>
          </a:r>
          <a:endParaRPr lang="fr-FR" sz="2700" kern="1200" dirty="0">
            <a:solidFill>
              <a:srgbClr val="FF0000"/>
            </a:solidFill>
          </a:endParaRPr>
        </a:p>
      </dsp:txBody>
      <dsp:txXfrm rot="-5400000">
        <a:off x="3244660" y="740881"/>
        <a:ext cx="1234021" cy="1234021"/>
      </dsp:txXfrm>
    </dsp:sp>
    <dsp:sp modelId="{016E06DB-6219-4589-8596-6C3AA133B69F}">
      <dsp:nvSpPr>
        <dsp:cNvPr id="0" name=""/>
        <dsp:cNvSpPr/>
      </dsp:nvSpPr>
      <dsp:spPr>
        <a:xfrm rot="10800000">
          <a:off x="3244660" y="2055511"/>
          <a:ext cx="1745169" cy="174516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fr-FR" sz="2700" kern="1200" dirty="0" smtClean="0">
              <a:solidFill>
                <a:srgbClr val="FF0000"/>
              </a:solidFill>
            </a:rPr>
            <a:t>SIG</a:t>
          </a:r>
          <a:endParaRPr lang="fr-FR" sz="2700" kern="1200" dirty="0">
            <a:solidFill>
              <a:srgbClr val="FF0000"/>
            </a:solidFill>
          </a:endParaRPr>
        </a:p>
      </dsp:txBody>
      <dsp:txXfrm rot="10800000">
        <a:off x="3244660" y="2055511"/>
        <a:ext cx="1234021" cy="1234021"/>
      </dsp:txXfrm>
    </dsp:sp>
    <dsp:sp modelId="{2AEF4E77-338E-422A-B8CA-FAFE71ACB51A}">
      <dsp:nvSpPr>
        <dsp:cNvPr id="0" name=""/>
        <dsp:cNvSpPr/>
      </dsp:nvSpPr>
      <dsp:spPr>
        <a:xfrm rot="16200000">
          <a:off x="1418882" y="2055511"/>
          <a:ext cx="1745169" cy="174516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fr-FR" sz="2700" kern="1200" dirty="0" smtClean="0">
              <a:solidFill>
                <a:srgbClr val="FF0000"/>
              </a:solidFill>
            </a:rPr>
            <a:t>START</a:t>
          </a:r>
          <a:endParaRPr lang="fr-FR" sz="2700" kern="1200" dirty="0">
            <a:solidFill>
              <a:srgbClr val="FF0000"/>
            </a:solidFill>
          </a:endParaRPr>
        </a:p>
      </dsp:txBody>
      <dsp:txXfrm rot="5400000">
        <a:off x="1930030" y="2055511"/>
        <a:ext cx="1234021" cy="1234021"/>
      </dsp:txXfrm>
    </dsp:sp>
    <dsp:sp modelId="{EF5ABB27-BB90-4721-95E2-781136D5933E}">
      <dsp:nvSpPr>
        <dsp:cNvPr id="0" name=""/>
        <dsp:cNvSpPr/>
      </dsp:nvSpPr>
      <dsp:spPr>
        <a:xfrm>
          <a:off x="2903082" y="1652469"/>
          <a:ext cx="602546" cy="52395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5C511C-4DEA-413E-B799-8149A53DFC08}">
      <dsp:nvSpPr>
        <dsp:cNvPr id="0" name=""/>
        <dsp:cNvSpPr/>
      </dsp:nvSpPr>
      <dsp:spPr>
        <a:xfrm rot="10800000">
          <a:off x="2903082" y="1853990"/>
          <a:ext cx="602546" cy="523953"/>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8562" name="Rectangle 2"/>
          <p:cNvSpPr>
            <a:spLocks noGrp="1" noChangeArrowheads="1"/>
          </p:cNvSpPr>
          <p:nvPr>
            <p:ph type="hdr" sz="quarter"/>
          </p:nvPr>
        </p:nvSpPr>
        <p:spPr bwMode="auto">
          <a:xfrm>
            <a:off x="0" y="0"/>
            <a:ext cx="3076575" cy="509588"/>
          </a:xfrm>
          <a:prstGeom prst="rect">
            <a:avLst/>
          </a:prstGeom>
          <a:noFill/>
          <a:ln>
            <a:noFill/>
          </a:ln>
          <a:effectLst/>
          <a:extLst/>
        </p:spPr>
        <p:txBody>
          <a:bodyPr vert="horz" wrap="square" lIns="96078" tIns="48039" rIns="96078" bIns="48039" numCol="1" anchor="t" anchorCtr="0" compatLnSpc="1">
            <a:prstTxWarp prst="textNoShape">
              <a:avLst/>
            </a:prstTxWarp>
          </a:bodyPr>
          <a:lstStyle>
            <a:lvl1pPr defTabSz="960438" eaLnBrk="1" hangingPunct="1">
              <a:spcBef>
                <a:spcPct val="0"/>
              </a:spcBef>
              <a:defRPr sz="1200" b="0">
                <a:solidFill>
                  <a:schemeClr val="tx1"/>
                </a:solidFill>
                <a:latin typeface="Times New Roman" pitchFamily="18" charset="0"/>
              </a:defRPr>
            </a:lvl1pPr>
          </a:lstStyle>
          <a:p>
            <a:pPr>
              <a:defRPr/>
            </a:pPr>
            <a:endParaRPr lang="fr-FR" altLang="fr-FR"/>
          </a:p>
        </p:txBody>
      </p:sp>
      <p:sp>
        <p:nvSpPr>
          <p:cNvPr id="578563" name="Rectangle 3"/>
          <p:cNvSpPr>
            <a:spLocks noGrp="1" noChangeArrowheads="1"/>
          </p:cNvSpPr>
          <p:nvPr>
            <p:ph type="dt" sz="quarter" idx="1"/>
          </p:nvPr>
        </p:nvSpPr>
        <p:spPr bwMode="auto">
          <a:xfrm>
            <a:off x="4022725" y="0"/>
            <a:ext cx="3076575" cy="509588"/>
          </a:xfrm>
          <a:prstGeom prst="rect">
            <a:avLst/>
          </a:prstGeom>
          <a:noFill/>
          <a:ln>
            <a:noFill/>
          </a:ln>
          <a:effectLst/>
          <a:extLst/>
        </p:spPr>
        <p:txBody>
          <a:bodyPr vert="horz" wrap="square" lIns="96078" tIns="48039" rIns="96078" bIns="48039" numCol="1" anchor="t" anchorCtr="0" compatLnSpc="1">
            <a:prstTxWarp prst="textNoShape">
              <a:avLst/>
            </a:prstTxWarp>
          </a:bodyPr>
          <a:lstStyle>
            <a:lvl1pPr algn="r" defTabSz="960438" eaLnBrk="1" hangingPunct="1">
              <a:spcBef>
                <a:spcPct val="0"/>
              </a:spcBef>
              <a:defRPr sz="1200" b="0">
                <a:solidFill>
                  <a:schemeClr val="tx1"/>
                </a:solidFill>
                <a:latin typeface="Times New Roman" pitchFamily="18" charset="0"/>
              </a:defRPr>
            </a:lvl1pPr>
          </a:lstStyle>
          <a:p>
            <a:pPr>
              <a:defRPr/>
            </a:pPr>
            <a:endParaRPr lang="fr-FR" altLang="fr-FR"/>
          </a:p>
        </p:txBody>
      </p:sp>
      <p:sp>
        <p:nvSpPr>
          <p:cNvPr id="578564" name="Rectangle 4"/>
          <p:cNvSpPr>
            <a:spLocks noGrp="1" noChangeArrowheads="1"/>
          </p:cNvSpPr>
          <p:nvPr>
            <p:ph type="ftr" sz="quarter" idx="2"/>
          </p:nvPr>
        </p:nvSpPr>
        <p:spPr bwMode="auto">
          <a:xfrm>
            <a:off x="0" y="9726613"/>
            <a:ext cx="3076575" cy="509587"/>
          </a:xfrm>
          <a:prstGeom prst="rect">
            <a:avLst/>
          </a:prstGeom>
          <a:noFill/>
          <a:ln>
            <a:noFill/>
          </a:ln>
          <a:effectLst/>
          <a:extLst/>
        </p:spPr>
        <p:txBody>
          <a:bodyPr vert="horz" wrap="square" lIns="96078" tIns="48039" rIns="96078" bIns="48039" numCol="1" anchor="b" anchorCtr="0" compatLnSpc="1">
            <a:prstTxWarp prst="textNoShape">
              <a:avLst/>
            </a:prstTxWarp>
          </a:bodyPr>
          <a:lstStyle>
            <a:lvl1pPr defTabSz="960438" eaLnBrk="1" hangingPunct="1">
              <a:spcBef>
                <a:spcPct val="0"/>
              </a:spcBef>
              <a:defRPr sz="1200" b="0">
                <a:solidFill>
                  <a:schemeClr val="tx1"/>
                </a:solidFill>
                <a:latin typeface="Times New Roman" pitchFamily="18" charset="0"/>
              </a:defRPr>
            </a:lvl1pPr>
          </a:lstStyle>
          <a:p>
            <a:pPr>
              <a:defRPr/>
            </a:pPr>
            <a:r>
              <a:rPr lang="fr-FR" altLang="fr-FR"/>
              <a:t>Informations données par ERP 2.0</a:t>
            </a:r>
          </a:p>
        </p:txBody>
      </p:sp>
      <p:sp>
        <p:nvSpPr>
          <p:cNvPr id="578565" name="Rectangle 5"/>
          <p:cNvSpPr>
            <a:spLocks noGrp="1" noChangeArrowheads="1"/>
          </p:cNvSpPr>
          <p:nvPr>
            <p:ph type="sldNum" sz="quarter" idx="3"/>
          </p:nvPr>
        </p:nvSpPr>
        <p:spPr bwMode="auto">
          <a:xfrm>
            <a:off x="4022725" y="9726613"/>
            <a:ext cx="3076575" cy="509587"/>
          </a:xfrm>
          <a:prstGeom prst="rect">
            <a:avLst/>
          </a:prstGeom>
          <a:noFill/>
          <a:ln>
            <a:noFill/>
          </a:ln>
          <a:effectLst/>
          <a:extLst/>
        </p:spPr>
        <p:txBody>
          <a:bodyPr vert="horz" wrap="square" lIns="96078" tIns="48039" rIns="96078" bIns="48039" numCol="1" anchor="b" anchorCtr="0" compatLnSpc="1">
            <a:prstTxWarp prst="textNoShape">
              <a:avLst/>
            </a:prstTxWarp>
          </a:bodyPr>
          <a:lstStyle>
            <a:lvl1pPr algn="r" defTabSz="960438" eaLnBrk="1" hangingPunct="1">
              <a:defRPr sz="1200" b="0">
                <a:solidFill>
                  <a:schemeClr val="tx1"/>
                </a:solidFill>
                <a:latin typeface="Times New Roman" panose="02020603050405020304" pitchFamily="18" charset="0"/>
              </a:defRPr>
            </a:lvl1pPr>
          </a:lstStyle>
          <a:p>
            <a:pPr>
              <a:defRPr/>
            </a:pPr>
            <a:fld id="{5C3A5CA5-15CF-41F3-9A48-A4EDC9C71A2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76575" cy="509588"/>
          </a:xfrm>
          <a:prstGeom prst="rect">
            <a:avLst/>
          </a:prstGeom>
          <a:noFill/>
          <a:ln>
            <a:noFill/>
          </a:ln>
          <a:effectLst/>
          <a:extLst/>
        </p:spPr>
        <p:txBody>
          <a:bodyPr vert="horz" wrap="square" lIns="96078" tIns="48039" rIns="96078" bIns="48039" numCol="1" anchor="t" anchorCtr="0" compatLnSpc="1">
            <a:prstTxWarp prst="textNoShape">
              <a:avLst/>
            </a:prstTxWarp>
          </a:bodyPr>
          <a:lstStyle>
            <a:lvl1pPr defTabSz="960438" eaLnBrk="1" hangingPunct="1">
              <a:spcBef>
                <a:spcPct val="50000"/>
              </a:spcBef>
              <a:defRPr sz="1200">
                <a:latin typeface="Arial" charset="0"/>
              </a:defRPr>
            </a:lvl1pPr>
          </a:lstStyle>
          <a:p>
            <a:pPr>
              <a:defRPr/>
            </a:pPr>
            <a:endParaRPr lang="fr-FR" altLang="fr-FR"/>
          </a:p>
        </p:txBody>
      </p:sp>
      <p:sp>
        <p:nvSpPr>
          <p:cNvPr id="628739" name="Rectangle 3"/>
          <p:cNvSpPr>
            <a:spLocks noGrp="1" noChangeArrowheads="1"/>
          </p:cNvSpPr>
          <p:nvPr>
            <p:ph type="dt" idx="1"/>
          </p:nvPr>
        </p:nvSpPr>
        <p:spPr bwMode="auto">
          <a:xfrm>
            <a:off x="4022725" y="0"/>
            <a:ext cx="3076575" cy="509588"/>
          </a:xfrm>
          <a:prstGeom prst="rect">
            <a:avLst/>
          </a:prstGeom>
          <a:noFill/>
          <a:ln>
            <a:noFill/>
          </a:ln>
          <a:effectLst/>
          <a:extLst/>
        </p:spPr>
        <p:txBody>
          <a:bodyPr vert="horz" wrap="square" lIns="96078" tIns="48039" rIns="96078" bIns="48039" numCol="1" anchor="t" anchorCtr="0" compatLnSpc="1">
            <a:prstTxWarp prst="textNoShape">
              <a:avLst/>
            </a:prstTxWarp>
          </a:bodyPr>
          <a:lstStyle>
            <a:lvl1pPr algn="r" defTabSz="960438" eaLnBrk="1" hangingPunct="1">
              <a:spcBef>
                <a:spcPct val="50000"/>
              </a:spcBef>
              <a:defRPr sz="1200">
                <a:latin typeface="Arial" charset="0"/>
              </a:defRPr>
            </a:lvl1pPr>
          </a:lstStyle>
          <a:p>
            <a:pPr>
              <a:defRPr/>
            </a:pPr>
            <a:endParaRPr lang="fr-FR" altLang="fr-FR"/>
          </a:p>
        </p:txBody>
      </p:sp>
      <p:sp>
        <p:nvSpPr>
          <p:cNvPr id="4100"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8741" name="Rectangle 5"/>
          <p:cNvSpPr>
            <a:spLocks noGrp="1" noChangeArrowheads="1"/>
          </p:cNvSpPr>
          <p:nvPr>
            <p:ph type="body" sz="quarter" idx="3"/>
          </p:nvPr>
        </p:nvSpPr>
        <p:spPr bwMode="auto">
          <a:xfrm>
            <a:off x="946150" y="4860925"/>
            <a:ext cx="5207000" cy="4606925"/>
          </a:xfrm>
          <a:prstGeom prst="rect">
            <a:avLst/>
          </a:prstGeom>
          <a:noFill/>
          <a:ln>
            <a:noFill/>
          </a:ln>
          <a:effectLst/>
          <a:extLst/>
        </p:spPr>
        <p:txBody>
          <a:bodyPr vert="horz" wrap="square" lIns="96078" tIns="48039" rIns="96078" bIns="48039"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628742" name="Rectangle 6"/>
          <p:cNvSpPr>
            <a:spLocks noGrp="1" noChangeArrowheads="1"/>
          </p:cNvSpPr>
          <p:nvPr>
            <p:ph type="ftr" sz="quarter" idx="4"/>
          </p:nvPr>
        </p:nvSpPr>
        <p:spPr bwMode="auto">
          <a:xfrm>
            <a:off x="0" y="9726613"/>
            <a:ext cx="3076575" cy="509587"/>
          </a:xfrm>
          <a:prstGeom prst="rect">
            <a:avLst/>
          </a:prstGeom>
          <a:noFill/>
          <a:ln>
            <a:noFill/>
          </a:ln>
          <a:effectLst/>
          <a:extLst/>
        </p:spPr>
        <p:txBody>
          <a:bodyPr vert="horz" wrap="square" lIns="96078" tIns="48039" rIns="96078" bIns="48039" numCol="1" anchor="b" anchorCtr="0" compatLnSpc="1">
            <a:prstTxWarp prst="textNoShape">
              <a:avLst/>
            </a:prstTxWarp>
          </a:bodyPr>
          <a:lstStyle>
            <a:lvl1pPr defTabSz="960438" eaLnBrk="1" hangingPunct="1">
              <a:spcBef>
                <a:spcPct val="50000"/>
              </a:spcBef>
              <a:defRPr sz="1200">
                <a:latin typeface="Arial" panose="020B0604020202020204" pitchFamily="34" charset="0"/>
              </a:defRPr>
            </a:lvl1pPr>
          </a:lstStyle>
          <a:p>
            <a:pPr>
              <a:defRPr/>
            </a:pPr>
            <a:endParaRPr lang="fr-FR" altLang="fr-FR"/>
          </a:p>
        </p:txBody>
      </p:sp>
      <p:sp>
        <p:nvSpPr>
          <p:cNvPr id="628743" name="Rectangle 7"/>
          <p:cNvSpPr>
            <a:spLocks noGrp="1" noChangeArrowheads="1"/>
          </p:cNvSpPr>
          <p:nvPr>
            <p:ph type="sldNum" sz="quarter" idx="5"/>
          </p:nvPr>
        </p:nvSpPr>
        <p:spPr bwMode="auto">
          <a:xfrm>
            <a:off x="4022725" y="9726613"/>
            <a:ext cx="3076575" cy="509587"/>
          </a:xfrm>
          <a:prstGeom prst="rect">
            <a:avLst/>
          </a:prstGeom>
          <a:noFill/>
          <a:ln>
            <a:noFill/>
          </a:ln>
          <a:effectLst/>
          <a:extLst/>
        </p:spPr>
        <p:txBody>
          <a:bodyPr vert="horz" wrap="square" lIns="96078" tIns="48039" rIns="96078" bIns="48039" numCol="1" anchor="b" anchorCtr="0" compatLnSpc="1">
            <a:prstTxWarp prst="textNoShape">
              <a:avLst/>
            </a:prstTxWarp>
          </a:bodyPr>
          <a:lstStyle>
            <a:lvl1pPr algn="r" defTabSz="960438" eaLnBrk="1" hangingPunct="1">
              <a:spcBef>
                <a:spcPct val="50000"/>
              </a:spcBef>
              <a:defRPr sz="1200">
                <a:latin typeface="Arial" panose="020B0604020202020204" pitchFamily="34" charset="0"/>
              </a:defRPr>
            </a:lvl1pPr>
          </a:lstStyle>
          <a:p>
            <a:pPr>
              <a:defRPr/>
            </a:pPr>
            <a:fld id="{9CBA71E3-8CAA-4BF3-80B1-7F3670E29165}"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8D0969E3-3141-4C9B-BDDF-8A3895531A5F}" type="slidenum">
              <a:rPr lang="fr-FR" altLang="fr-FR">
                <a:solidFill>
                  <a:srgbClr val="0000FF"/>
                </a:solidFill>
                <a:latin typeface="Arial" panose="020B0604020202020204" pitchFamily="34" charset="0"/>
              </a:rPr>
              <a:pPr algn="r" eaLnBrk="1" hangingPunct="1">
                <a:spcBef>
                  <a:spcPct val="50000"/>
                </a:spcBef>
              </a:pPr>
              <a:t>1</a:t>
            </a:fld>
            <a:endParaRPr lang="fr-FR" altLang="fr-FR">
              <a:solidFill>
                <a:srgbClr val="0000FF"/>
              </a:solidFill>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AC0590D6-5AE9-40C7-868E-077D3CA9CAA4}" type="slidenum">
              <a:rPr lang="fr-FR" altLang="fr-FR">
                <a:solidFill>
                  <a:srgbClr val="0000FF"/>
                </a:solidFill>
                <a:latin typeface="Arial" panose="020B0604020202020204" pitchFamily="34" charset="0"/>
              </a:rPr>
              <a:pPr algn="r" eaLnBrk="1" hangingPunct="1">
                <a:spcBef>
                  <a:spcPct val="50000"/>
                </a:spcBef>
              </a:pPr>
              <a:t>11</a:t>
            </a:fld>
            <a:endParaRPr lang="fr-FR" altLang="fr-FR">
              <a:solidFill>
                <a:srgbClr val="0000FF"/>
              </a:solidFill>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3C4601C4-2BED-4627-BF9E-6A80FAA86B10}" type="slidenum">
              <a:rPr lang="fr-FR" altLang="fr-FR">
                <a:solidFill>
                  <a:srgbClr val="0000FF"/>
                </a:solidFill>
                <a:latin typeface="Arial" panose="020B0604020202020204" pitchFamily="34" charset="0"/>
              </a:rPr>
              <a:pPr algn="r" eaLnBrk="1" hangingPunct="1">
                <a:spcBef>
                  <a:spcPct val="50000"/>
                </a:spcBef>
              </a:pPr>
              <a:t>12</a:t>
            </a:fld>
            <a:endParaRPr lang="fr-FR" altLang="fr-FR">
              <a:solidFill>
                <a:srgbClr val="0000FF"/>
              </a:solidFill>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7728E796-DC22-4754-A91A-FEB65E8E4AEE}" type="slidenum">
              <a:rPr lang="fr-FR" altLang="fr-FR">
                <a:solidFill>
                  <a:srgbClr val="0000FF"/>
                </a:solidFill>
                <a:latin typeface="Arial" panose="020B0604020202020204" pitchFamily="34" charset="0"/>
              </a:rPr>
              <a:pPr algn="r" eaLnBrk="1" hangingPunct="1">
                <a:spcBef>
                  <a:spcPct val="50000"/>
                </a:spcBef>
              </a:pPr>
              <a:t>13</a:t>
            </a:fld>
            <a:endParaRPr lang="fr-FR" altLang="fr-FR">
              <a:solidFill>
                <a:srgbClr val="0000FF"/>
              </a:solidFill>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fld id="{28BC6343-0D75-4C81-993B-44C5BEBE670A}" type="slidenum">
              <a:rPr lang="fr-FR" altLang="fr-FR" smtClean="0">
                <a:solidFill>
                  <a:srgbClr val="0000FF"/>
                </a:solidFill>
                <a:latin typeface="Arial" panose="020B0604020202020204" pitchFamily="34" charset="0"/>
              </a:rPr>
              <a:pPr/>
              <a:t>14</a:t>
            </a:fld>
            <a:endParaRPr lang="fr-FR" altLang="fr-FR" smtClean="0">
              <a:solidFill>
                <a:srgbClr val="0000FF"/>
              </a:solidFill>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fld id="{45750A01-52FA-40A1-A1BC-3B6249FFCC92}" type="slidenum">
              <a:rPr lang="fr-FR" altLang="fr-FR" smtClean="0">
                <a:solidFill>
                  <a:srgbClr val="0000FF"/>
                </a:solidFill>
                <a:latin typeface="Arial" panose="020B0604020202020204" pitchFamily="34" charset="0"/>
              </a:rPr>
              <a:pPr/>
              <a:t>15</a:t>
            </a:fld>
            <a:endParaRPr lang="fr-FR" altLang="fr-FR" smtClean="0">
              <a:solidFill>
                <a:srgbClr val="0000FF"/>
              </a:solidFill>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FAEDECA8-BCA7-495C-8EDD-4C073BBC58E2}" type="slidenum">
              <a:rPr lang="fr-FR" altLang="fr-FR">
                <a:solidFill>
                  <a:srgbClr val="0000FF"/>
                </a:solidFill>
                <a:latin typeface="Arial" panose="020B0604020202020204" pitchFamily="34" charset="0"/>
              </a:rPr>
              <a:pPr algn="r" eaLnBrk="1" hangingPunct="1">
                <a:spcBef>
                  <a:spcPct val="50000"/>
                </a:spcBef>
              </a:pPr>
              <a:t>16</a:t>
            </a:fld>
            <a:endParaRPr lang="fr-FR" altLang="fr-FR">
              <a:solidFill>
                <a:srgbClr val="0000FF"/>
              </a:solidFill>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85072153-500B-4987-A902-AD2293CE6650}" type="slidenum">
              <a:rPr lang="fr-FR" altLang="fr-FR">
                <a:solidFill>
                  <a:srgbClr val="0000FF"/>
                </a:solidFill>
                <a:latin typeface="Arial" panose="020B0604020202020204" pitchFamily="34" charset="0"/>
              </a:rPr>
              <a:pPr algn="r" eaLnBrk="1" hangingPunct="1">
                <a:spcBef>
                  <a:spcPct val="50000"/>
                </a:spcBef>
              </a:pPr>
              <a:t>17</a:t>
            </a:fld>
            <a:endParaRPr lang="fr-FR" altLang="fr-FR">
              <a:solidFill>
                <a:srgbClr val="0000FF"/>
              </a:solidFill>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CB92D9BB-CAA0-47C4-833D-91161C93E431}" type="slidenum">
              <a:rPr lang="fr-FR" altLang="fr-FR">
                <a:solidFill>
                  <a:srgbClr val="0000FF"/>
                </a:solidFill>
                <a:latin typeface="Arial" panose="020B0604020202020204" pitchFamily="34" charset="0"/>
              </a:rPr>
              <a:pPr algn="r" eaLnBrk="1" hangingPunct="1">
                <a:spcBef>
                  <a:spcPct val="50000"/>
                </a:spcBef>
              </a:pPr>
              <a:t>18</a:t>
            </a:fld>
            <a:endParaRPr lang="fr-FR" altLang="fr-FR">
              <a:solidFill>
                <a:srgbClr val="0000FF"/>
              </a:solidFill>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C8F7EC3C-BB75-4B9B-9B6C-F3C5CEAC96C4}" type="slidenum">
              <a:rPr lang="fr-FR" altLang="fr-FR">
                <a:solidFill>
                  <a:srgbClr val="0000FF"/>
                </a:solidFill>
                <a:latin typeface="Arial" panose="020B0604020202020204" pitchFamily="34" charset="0"/>
              </a:rPr>
              <a:pPr algn="r" eaLnBrk="1" hangingPunct="1">
                <a:spcBef>
                  <a:spcPct val="50000"/>
                </a:spcBef>
              </a:pPr>
              <a:t>19</a:t>
            </a:fld>
            <a:endParaRPr lang="fr-FR" altLang="fr-FR">
              <a:solidFill>
                <a:srgbClr val="0000FF"/>
              </a:solidFill>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E1CA5C88-0459-41BF-AB92-A6CA825D1D7B}" type="slidenum">
              <a:rPr lang="fr-FR" altLang="fr-FR">
                <a:solidFill>
                  <a:srgbClr val="0000FF"/>
                </a:solidFill>
                <a:latin typeface="Arial" panose="020B0604020202020204" pitchFamily="34" charset="0"/>
              </a:rPr>
              <a:pPr algn="r" eaLnBrk="1" hangingPunct="1">
                <a:spcBef>
                  <a:spcPct val="50000"/>
                </a:spcBef>
              </a:pPr>
              <a:t>20</a:t>
            </a:fld>
            <a:endParaRPr lang="fr-FR" altLang="fr-FR">
              <a:solidFill>
                <a:srgbClr val="0000FF"/>
              </a:solidFill>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49A66B30-CC33-4AFE-92FA-2000B90D5D76}" type="slidenum">
              <a:rPr lang="fr-FR" altLang="fr-FR">
                <a:solidFill>
                  <a:srgbClr val="0000FF"/>
                </a:solidFill>
                <a:latin typeface="Arial" panose="020B0604020202020204" pitchFamily="34" charset="0"/>
              </a:rPr>
              <a:pPr algn="r" eaLnBrk="1" hangingPunct="1">
                <a:spcBef>
                  <a:spcPct val="50000"/>
                </a:spcBef>
              </a:pPr>
              <a:t>2</a:t>
            </a:fld>
            <a:endParaRPr lang="fr-FR" altLang="fr-FR">
              <a:solidFill>
                <a:srgbClr val="0000FF"/>
              </a:solidFill>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6AE40BF7-C346-48C0-8A31-F7B58FC6A69A}" type="slidenum">
              <a:rPr lang="fr-FR" altLang="fr-FR">
                <a:solidFill>
                  <a:srgbClr val="0000FF"/>
                </a:solidFill>
                <a:latin typeface="Arial" panose="020B0604020202020204" pitchFamily="34" charset="0"/>
              </a:rPr>
              <a:pPr algn="r" eaLnBrk="1" hangingPunct="1">
                <a:spcBef>
                  <a:spcPct val="50000"/>
                </a:spcBef>
              </a:pPr>
              <a:t>21</a:t>
            </a:fld>
            <a:endParaRPr lang="fr-FR" altLang="fr-FR">
              <a:solidFill>
                <a:srgbClr val="0000FF"/>
              </a:solidFill>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888C4707-3540-44FD-AFFD-5A8600BF34A2}" type="slidenum">
              <a:rPr lang="fr-FR" altLang="fr-FR">
                <a:solidFill>
                  <a:srgbClr val="0000FF"/>
                </a:solidFill>
                <a:latin typeface="Arial" panose="020B0604020202020204" pitchFamily="34" charset="0"/>
              </a:rPr>
              <a:pPr algn="r" eaLnBrk="1" hangingPunct="1">
                <a:spcBef>
                  <a:spcPct val="50000"/>
                </a:spcBef>
              </a:pPr>
              <a:t>22</a:t>
            </a:fld>
            <a:endParaRPr lang="fr-FR" altLang="fr-FR">
              <a:solidFill>
                <a:srgbClr val="0000FF"/>
              </a:solidFill>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F15FD132-C76F-472C-A6E4-C1A5298357AA}" type="slidenum">
              <a:rPr lang="fr-FR" altLang="fr-FR">
                <a:solidFill>
                  <a:srgbClr val="0000FF"/>
                </a:solidFill>
                <a:latin typeface="Arial" panose="020B0604020202020204" pitchFamily="34" charset="0"/>
              </a:rPr>
              <a:pPr algn="r" eaLnBrk="1" hangingPunct="1">
                <a:spcBef>
                  <a:spcPct val="50000"/>
                </a:spcBef>
              </a:pPr>
              <a:t>3</a:t>
            </a:fld>
            <a:endParaRPr lang="fr-FR" altLang="fr-FR">
              <a:solidFill>
                <a:srgbClr val="0000FF"/>
              </a:solidFill>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fld id="{4789AA33-8A4E-4BDD-B4C1-763310E14709}" type="slidenum">
              <a:rPr lang="fr-FR" altLang="fr-FR" smtClean="0">
                <a:solidFill>
                  <a:srgbClr val="0000FF"/>
                </a:solidFill>
                <a:latin typeface="Arial" panose="020B0604020202020204" pitchFamily="34" charset="0"/>
              </a:rPr>
              <a:pPr/>
              <a:t>4</a:t>
            </a:fld>
            <a:endParaRPr lang="fr-FR" altLang="fr-FR" smtClean="0">
              <a:solidFill>
                <a:srgbClr val="0000FF"/>
              </a:solidFill>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fld id="{C2D979E5-DABE-44B2-B561-1CEEA6E7E042}" type="slidenum">
              <a:rPr lang="fr-FR" altLang="fr-FR" smtClean="0">
                <a:solidFill>
                  <a:srgbClr val="0000FF"/>
                </a:solidFill>
                <a:latin typeface="Arial" panose="020B0604020202020204" pitchFamily="34" charset="0"/>
              </a:rPr>
              <a:pPr/>
              <a:t>5</a:t>
            </a:fld>
            <a:endParaRPr lang="fr-FR" altLang="fr-FR" smtClean="0">
              <a:solidFill>
                <a:srgbClr val="0000FF"/>
              </a:solidFill>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6EDC4E8B-C28D-4E17-B844-5F2C96424B63}" type="slidenum">
              <a:rPr lang="fr-FR" altLang="fr-FR">
                <a:solidFill>
                  <a:srgbClr val="0000FF"/>
                </a:solidFill>
                <a:latin typeface="Arial" panose="020B0604020202020204" pitchFamily="34" charset="0"/>
              </a:rPr>
              <a:pPr algn="r" eaLnBrk="1" hangingPunct="1">
                <a:spcBef>
                  <a:spcPct val="50000"/>
                </a:spcBef>
              </a:pPr>
              <a:t>6</a:t>
            </a:fld>
            <a:endParaRPr lang="fr-FR" altLang="fr-FR">
              <a:solidFill>
                <a:srgbClr val="0000FF"/>
              </a:solidFill>
              <a:latin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CA3D1E88-1A83-432B-9768-9B3961B5C902}" type="slidenum">
              <a:rPr lang="fr-FR" altLang="fr-FR">
                <a:solidFill>
                  <a:srgbClr val="0000FF"/>
                </a:solidFill>
                <a:latin typeface="Arial" panose="020B0604020202020204" pitchFamily="34" charset="0"/>
              </a:rPr>
              <a:pPr algn="r" eaLnBrk="1" hangingPunct="1">
                <a:spcBef>
                  <a:spcPct val="50000"/>
                </a:spcBef>
              </a:pPr>
              <a:t>8</a:t>
            </a:fld>
            <a:endParaRPr lang="fr-FR" altLang="fr-FR">
              <a:solidFill>
                <a:srgbClr val="0000FF"/>
              </a:solidFill>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8E6294F3-FBBB-4B6D-B12B-578B2CA1CB46}" type="slidenum">
              <a:rPr lang="fr-FR" altLang="fr-FR">
                <a:solidFill>
                  <a:srgbClr val="0000FF"/>
                </a:solidFill>
                <a:latin typeface="Arial" panose="020B0604020202020204" pitchFamily="34" charset="0"/>
              </a:rPr>
              <a:pPr algn="r" eaLnBrk="1" hangingPunct="1">
                <a:spcBef>
                  <a:spcPct val="50000"/>
                </a:spcBef>
              </a:pPr>
              <a:t>9</a:t>
            </a:fld>
            <a:endParaRPr lang="fr-FR" altLang="fr-FR">
              <a:solidFill>
                <a:srgbClr val="0000FF"/>
              </a:solidFill>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4022725" y="9726613"/>
            <a:ext cx="3076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78" tIns="48039" rIns="96078" bIns="48039" anchor="b"/>
          <a:lstStyle>
            <a:lvl1pPr defTabSz="960438">
              <a:defRPr kumimoji="1" sz="1200">
                <a:solidFill>
                  <a:schemeClr val="tx1"/>
                </a:solidFill>
                <a:latin typeface="Times New Roman" panose="02020603050405020304" pitchFamily="18" charset="0"/>
              </a:defRPr>
            </a:lvl1pPr>
            <a:lvl2pPr marL="742950" indent="-285750" defTabSz="960438">
              <a:spcBef>
                <a:spcPct val="30000"/>
              </a:spcBef>
              <a:defRPr kumimoji="1" sz="1200">
                <a:solidFill>
                  <a:schemeClr val="tx1"/>
                </a:solidFill>
                <a:latin typeface="Arial Narrow" panose="020B0606020202030204" pitchFamily="34" charset="0"/>
              </a:defRPr>
            </a:lvl2pPr>
            <a:lvl3pPr marL="1143000" indent="-228600" defTabSz="960438">
              <a:spcBef>
                <a:spcPct val="30000"/>
              </a:spcBef>
              <a:defRPr kumimoji="1" sz="1200">
                <a:solidFill>
                  <a:schemeClr val="tx1"/>
                </a:solidFill>
                <a:latin typeface="Arial Narrow" panose="020B0606020202030204" pitchFamily="34" charset="0"/>
              </a:defRPr>
            </a:lvl3pPr>
            <a:lvl4pPr marL="1600200" indent="-228600" defTabSz="960438">
              <a:spcBef>
                <a:spcPct val="30000"/>
              </a:spcBef>
              <a:defRPr kumimoji="1" sz="1200">
                <a:solidFill>
                  <a:schemeClr val="tx1"/>
                </a:solidFill>
                <a:latin typeface="Arial Narrow" panose="020B0606020202030204" pitchFamily="34" charset="0"/>
              </a:defRPr>
            </a:lvl4pPr>
            <a:lvl5pPr marL="2057400" indent="-228600" defTabSz="960438">
              <a:spcBef>
                <a:spcPct val="30000"/>
              </a:spcBef>
              <a:defRPr kumimoji="1" sz="1200">
                <a:solidFill>
                  <a:schemeClr val="tx1"/>
                </a:solidFill>
                <a:latin typeface="Arial Narrow" panose="020B0606020202030204" pitchFamily="34" charset="0"/>
              </a:defRPr>
            </a:lvl5pPr>
            <a:lvl6pPr marL="25146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defTabSz="960438" eaLnBrk="0" fontAlgn="base" hangingPunct="0">
              <a:spcBef>
                <a:spcPct val="30000"/>
              </a:spcBef>
              <a:spcAft>
                <a:spcPct val="0"/>
              </a:spcAft>
              <a:defRPr kumimoji="1" sz="1200">
                <a:solidFill>
                  <a:schemeClr val="tx1"/>
                </a:solidFill>
                <a:latin typeface="Arial Narrow" panose="020B0606020202030204" pitchFamily="34" charset="0"/>
              </a:defRPr>
            </a:lvl9pPr>
          </a:lstStyle>
          <a:p>
            <a:pPr algn="r" eaLnBrk="1" hangingPunct="1">
              <a:spcBef>
                <a:spcPct val="50000"/>
              </a:spcBef>
            </a:pPr>
            <a:fld id="{3717D5A4-AD71-44DE-8096-90D862593CDA}" type="slidenum">
              <a:rPr lang="fr-FR" altLang="fr-FR">
                <a:solidFill>
                  <a:srgbClr val="0000FF"/>
                </a:solidFill>
                <a:latin typeface="Arial" panose="020B0604020202020204" pitchFamily="34" charset="0"/>
              </a:rPr>
              <a:pPr algn="r" eaLnBrk="1" hangingPunct="1">
                <a:spcBef>
                  <a:spcPct val="50000"/>
                </a:spcBef>
              </a:pPr>
              <a:t>10</a:t>
            </a:fld>
            <a:endParaRPr lang="fr-FR" altLang="fr-FR">
              <a:solidFill>
                <a:srgbClr val="0000FF"/>
              </a:solidFill>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z="2400"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0" y="1484313"/>
            <a:ext cx="7667625" cy="0"/>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5" name="Line 9"/>
          <p:cNvSpPr>
            <a:spLocks noChangeShapeType="1"/>
          </p:cNvSpPr>
          <p:nvPr userDrawn="1"/>
        </p:nvSpPr>
        <p:spPr bwMode="auto">
          <a:xfrm>
            <a:off x="7662863" y="0"/>
            <a:ext cx="4762" cy="1484313"/>
          </a:xfrm>
          <a:prstGeom prst="line">
            <a:avLst/>
          </a:prstGeom>
          <a:noFill/>
          <a:ln w="76200">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fr-FR"/>
          </a:p>
        </p:txBody>
      </p:sp>
      <p:sp>
        <p:nvSpPr>
          <p:cNvPr id="2" name="Titre 1"/>
          <p:cNvSpPr>
            <a:spLocks noGrp="1"/>
          </p:cNvSpPr>
          <p:nvPr>
            <p:ph type="ctrTitle"/>
          </p:nvPr>
        </p:nvSpPr>
        <p:spPr>
          <a:xfrm>
            <a:off x="611560" y="116632"/>
            <a:ext cx="7772400" cy="1470025"/>
          </a:xfrm>
          <a:prstGeom prst="rect">
            <a:avLst/>
          </a:prstGeom>
        </p:spPr>
        <p:txBody>
          <a:bodyPr/>
          <a:lstStyle>
            <a:lvl1pPr>
              <a:defRPr sz="2800" b="1">
                <a:solidFill>
                  <a:srgbClr val="C00000"/>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212985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0045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5342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9314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30944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0394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7476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298787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6546850"/>
            <a:ext cx="8388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0000FF"/>
                </a:solidFill>
                <a:latin typeface="Calibri" pitchFamily="34" charset="0"/>
                <a:sym typeface="Wingdings" pitchFamily="2" charset="2"/>
              </a:defRPr>
            </a:lvl1pPr>
            <a:lvl2pPr marL="742950" indent="-285750" eaLnBrk="0" hangingPunct="0">
              <a:defRPr kumimoji="1" sz="2000" b="1">
                <a:solidFill>
                  <a:srgbClr val="0000FF"/>
                </a:solidFill>
                <a:latin typeface="Calibri" pitchFamily="34" charset="0"/>
                <a:sym typeface="Wingdings" pitchFamily="2" charset="2"/>
              </a:defRPr>
            </a:lvl2pPr>
            <a:lvl3pPr marL="1143000" indent="-228600" eaLnBrk="0" hangingPunct="0">
              <a:defRPr kumimoji="1" sz="2000" b="1">
                <a:solidFill>
                  <a:srgbClr val="0000FF"/>
                </a:solidFill>
                <a:latin typeface="Calibri" pitchFamily="34" charset="0"/>
                <a:sym typeface="Wingdings" pitchFamily="2" charset="2"/>
              </a:defRPr>
            </a:lvl3pPr>
            <a:lvl4pPr marL="1600200" indent="-228600" eaLnBrk="0" hangingPunct="0">
              <a:defRPr kumimoji="1" sz="2000" b="1">
                <a:solidFill>
                  <a:srgbClr val="0000FF"/>
                </a:solidFill>
                <a:latin typeface="Calibri" pitchFamily="34" charset="0"/>
                <a:sym typeface="Wingdings" pitchFamily="2" charset="2"/>
              </a:defRPr>
            </a:lvl4pPr>
            <a:lvl5pPr marL="2057400" indent="-228600" eaLnBrk="0" hangingPunct="0">
              <a:defRPr kumimoji="1" sz="2000" b="1">
                <a:solidFill>
                  <a:srgbClr val="0000FF"/>
                </a:solidFill>
                <a:latin typeface="Calibri" pitchFamily="34" charset="0"/>
                <a:sym typeface="Wingdings" pitchFamily="2" charset="2"/>
              </a:defRPr>
            </a:lvl5pPr>
            <a:lvl6pPr marL="2514600" indent="-228600" eaLnBrk="0" fontAlgn="base" hangingPunct="0">
              <a:spcBef>
                <a:spcPct val="0"/>
              </a:spcBef>
              <a:spcAft>
                <a:spcPct val="0"/>
              </a:spcAft>
              <a:defRPr kumimoji="1" sz="2000" b="1">
                <a:solidFill>
                  <a:srgbClr val="0000FF"/>
                </a:solidFill>
                <a:latin typeface="Calibri" pitchFamily="34" charset="0"/>
                <a:sym typeface="Wingdings" pitchFamily="2" charset="2"/>
              </a:defRPr>
            </a:lvl6pPr>
            <a:lvl7pPr marL="2971800" indent="-228600" eaLnBrk="0" fontAlgn="base" hangingPunct="0">
              <a:spcBef>
                <a:spcPct val="0"/>
              </a:spcBef>
              <a:spcAft>
                <a:spcPct val="0"/>
              </a:spcAft>
              <a:defRPr kumimoji="1" sz="2000" b="1">
                <a:solidFill>
                  <a:srgbClr val="0000FF"/>
                </a:solidFill>
                <a:latin typeface="Calibri" pitchFamily="34" charset="0"/>
                <a:sym typeface="Wingdings" pitchFamily="2" charset="2"/>
              </a:defRPr>
            </a:lvl7pPr>
            <a:lvl8pPr marL="3429000" indent="-228600" eaLnBrk="0" fontAlgn="base" hangingPunct="0">
              <a:spcBef>
                <a:spcPct val="0"/>
              </a:spcBef>
              <a:spcAft>
                <a:spcPct val="0"/>
              </a:spcAft>
              <a:defRPr kumimoji="1" sz="2000" b="1">
                <a:solidFill>
                  <a:srgbClr val="0000FF"/>
                </a:solidFill>
                <a:latin typeface="Calibri" pitchFamily="34" charset="0"/>
                <a:sym typeface="Wingdings" pitchFamily="2" charset="2"/>
              </a:defRPr>
            </a:lvl8pPr>
            <a:lvl9pPr marL="3886200" indent="-228600" eaLnBrk="0" fontAlgn="base" hangingPunct="0">
              <a:spcBef>
                <a:spcPct val="0"/>
              </a:spcBef>
              <a:spcAft>
                <a:spcPct val="0"/>
              </a:spcAft>
              <a:defRPr kumimoji="1" sz="2000" b="1">
                <a:solidFill>
                  <a:srgbClr val="0000FF"/>
                </a:solidFill>
                <a:latin typeface="Calibri" pitchFamily="34" charset="0"/>
                <a:sym typeface="Wingdings" pitchFamily="2" charset="2"/>
              </a:defRPr>
            </a:lvl9pPr>
          </a:lstStyle>
          <a:p>
            <a:pPr algn="ctr" eaLnBrk="1" hangingPunct="1">
              <a:spcBef>
                <a:spcPct val="50000"/>
              </a:spcBef>
              <a:defRPr/>
            </a:pPr>
            <a:r>
              <a:rPr lang="fr-FR" altLang="fr-FR" sz="1600" smtClean="0">
                <a:solidFill>
                  <a:srgbClr val="C00000"/>
                </a:solidFill>
              </a:rPr>
              <a:t>Service départemental d’incendie et de secours du Puy-de-Dôme</a:t>
            </a:r>
          </a:p>
        </p:txBody>
      </p:sp>
    </p:spTree>
    <p:extLst>
      <p:ext uri="{BB962C8B-B14F-4D97-AF65-F5344CB8AC3E}">
        <p14:creationId xmlns:p14="http://schemas.microsoft.com/office/powerpoint/2010/main" val="198989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6554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5729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visuel verso"/>
          <p:cNvPicPr>
            <a:picLocks noChangeAspect="1" noChangeArrowheads="1"/>
          </p:cNvPicPr>
          <p:nvPr userDrawn="1"/>
        </p:nvPicPr>
        <p:blipFill>
          <a:blip r:embed="rId13">
            <a:lum bright="12000"/>
            <a:extLst>
              <a:ext uri="{28A0092B-C50C-407E-A947-70E740481C1C}">
                <a14:useLocalDpi xmlns:a14="http://schemas.microsoft.com/office/drawing/2010/main" val="0"/>
              </a:ext>
            </a:extLst>
          </a:blip>
          <a:srcRect l="47256" t="13321" r="46341" b="13200"/>
          <a:stretch>
            <a:fillRect/>
          </a:stretch>
        </p:blipFill>
        <p:spPr bwMode="auto">
          <a:xfrm>
            <a:off x="8388350" y="0"/>
            <a:ext cx="75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logo SDIS rou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59788" y="6148388"/>
            <a:ext cx="5984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8" descr="visuel verso"/>
          <p:cNvPicPr>
            <a:picLocks noChangeAspect="1" noChangeArrowheads="1"/>
          </p:cNvPicPr>
          <p:nvPr userDrawn="1"/>
        </p:nvPicPr>
        <p:blipFill>
          <a:blip r:embed="rId15">
            <a:lum bright="6000"/>
            <a:extLst>
              <a:ext uri="{28A0092B-C50C-407E-A947-70E740481C1C}">
                <a14:useLocalDpi xmlns:a14="http://schemas.microsoft.com/office/drawing/2010/main" val="0"/>
              </a:ext>
            </a:extLst>
          </a:blip>
          <a:srcRect l="13200" t="50835" r="13321" b="46341"/>
          <a:stretch>
            <a:fillRect/>
          </a:stretch>
        </p:blipFill>
        <p:spPr bwMode="auto">
          <a:xfrm>
            <a:off x="0" y="6524625"/>
            <a:ext cx="83883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61" r:id="rId1"/>
    <p:sldLayoutId id="2147484252" r:id="rId2"/>
    <p:sldLayoutId id="2147484253" r:id="rId3"/>
    <p:sldLayoutId id="2147484254" r:id="rId4"/>
    <p:sldLayoutId id="2147484255" r:id="rId5"/>
    <p:sldLayoutId id="2147484256" r:id="rId6"/>
    <p:sldLayoutId id="2147484262" r:id="rId7"/>
    <p:sldLayoutId id="2147484257" r:id="rId8"/>
    <p:sldLayoutId id="2147484258" r:id="rId9"/>
    <p:sldLayoutId id="2147484259" r:id="rId10"/>
    <p:sldLayoutId id="21474842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2.xml"/><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1.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6147"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6148"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6149"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822325"/>
            <a:ext cx="7415213"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23555"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3556"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3557" name="Text Box 440"/>
          <p:cNvSpPr txBox="1">
            <a:spLocks noChangeArrowheads="1"/>
          </p:cNvSpPr>
          <p:nvPr/>
        </p:nvSpPr>
        <p:spPr bwMode="auto">
          <a:xfrm>
            <a:off x="107950" y="765175"/>
            <a:ext cx="8135938"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77813">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kumimoji="0" lang="fr-FR" altLang="fr-FR" sz="1800" b="0">
                <a:solidFill>
                  <a:schemeClr val="tx1"/>
                </a:solidFill>
              </a:rPr>
              <a:t>Pour classifier un établissement il est nécessaire de réaliser une analyse de risques à l’occasion d’une visite, en s’aidant d’une </a:t>
            </a:r>
            <a:r>
              <a:rPr kumimoji="0" lang="fr-FR" altLang="fr-FR" sz="1800">
                <a:solidFill>
                  <a:schemeClr val="tx1"/>
                </a:solidFill>
              </a:rPr>
              <a:t>fiche de classification.</a:t>
            </a:r>
            <a:r>
              <a:rPr kumimoji="0" lang="fr-FR" altLang="fr-FR" sz="1800" b="0">
                <a:solidFill>
                  <a:schemeClr val="tx1"/>
                </a:solidFill>
              </a:rPr>
              <a:t> Cette dernière doit permettre d’évaluer l’établissement de manière la plus objective possible. Le fait qu’elle soit chiffrée permet de légitimer concrètement la réponse apportée par le SDIS envers l’exploitant.</a:t>
            </a:r>
          </a:p>
          <a:p>
            <a:pPr algn="just" eaLnBrk="1" hangingPunct="1"/>
            <a:endParaRPr kumimoji="0" lang="fr-FR" altLang="fr-FR" sz="1800" b="0">
              <a:solidFill>
                <a:schemeClr val="tx1"/>
              </a:solidFill>
            </a:endParaRPr>
          </a:p>
          <a:p>
            <a:pPr algn="just" eaLnBrk="1" hangingPunct="1"/>
            <a:r>
              <a:rPr kumimoji="0" lang="fr-FR" altLang="fr-FR" sz="1800" b="0">
                <a:solidFill>
                  <a:schemeClr val="tx1"/>
                </a:solidFill>
              </a:rPr>
              <a:t>La classification de l’établissement se fait sur la base de critères chiffrés en fonction :</a:t>
            </a:r>
          </a:p>
          <a:p>
            <a:pPr algn="just" eaLnBrk="1" hangingPunct="1"/>
            <a:endParaRPr kumimoji="0" lang="fr-FR" altLang="fr-FR" sz="1800" b="0">
              <a:solidFill>
                <a:schemeClr val="tx1"/>
              </a:solidFill>
            </a:endParaRPr>
          </a:p>
          <a:p>
            <a:pPr lvl="1" algn="just" eaLnBrk="1" hangingPunct="1"/>
            <a:r>
              <a:rPr kumimoji="0" lang="fr-FR" altLang="fr-FR" sz="1800" b="0">
                <a:solidFill>
                  <a:schemeClr val="tx1"/>
                </a:solidFill>
              </a:rPr>
              <a:t> 	- des contraintes liées au risque,</a:t>
            </a:r>
          </a:p>
          <a:p>
            <a:pPr lvl="1" algn="just" eaLnBrk="1" hangingPunct="1"/>
            <a:r>
              <a:rPr kumimoji="0" lang="fr-FR" altLang="fr-FR" sz="1800" b="0">
                <a:solidFill>
                  <a:schemeClr val="tx1"/>
                </a:solidFill>
              </a:rPr>
              <a:t> 	- des contraintes liées au site.</a:t>
            </a:r>
          </a:p>
          <a:p>
            <a:pPr algn="just" eaLnBrk="1" hangingPunct="1"/>
            <a:endParaRPr kumimoji="0" lang="fr-FR" altLang="fr-FR" sz="1800" b="0">
              <a:solidFill>
                <a:schemeClr val="tx1"/>
              </a:solidFill>
            </a:endParaRPr>
          </a:p>
          <a:p>
            <a:pPr algn="just" eaLnBrk="1" hangingPunct="1"/>
            <a:r>
              <a:rPr kumimoji="0" lang="fr-FR" altLang="fr-FR" sz="1800" b="0">
                <a:solidFill>
                  <a:schemeClr val="tx1"/>
                </a:solidFill>
              </a:rPr>
              <a:t>Philosophie de la répertoriation : apprécier les difficultés que pourraient rencontrer les premiers moyens SP à leur arrivée sur les lieux, à l’occasion d’un </a:t>
            </a:r>
            <a:r>
              <a:rPr kumimoji="0" lang="fr-FR" altLang="fr-FR">
                <a:solidFill>
                  <a:srgbClr val="FF0000"/>
                </a:solidFill>
              </a:rPr>
              <a:t>incendie</a:t>
            </a:r>
            <a:r>
              <a:rPr kumimoji="0" lang="fr-FR" altLang="fr-FR" sz="1800" b="0">
                <a:solidFill>
                  <a:schemeClr val="tx1"/>
                </a:solidFill>
              </a:rPr>
              <a:t>.</a:t>
            </a:r>
            <a:r>
              <a:rPr kumimoji="0" lang="fr-FR" altLang="fr-FR" sz="1800">
                <a:solidFill>
                  <a:schemeClr val="tx1"/>
                </a:solidFill>
              </a:rPr>
              <a:t> </a:t>
            </a:r>
          </a:p>
          <a:p>
            <a:pPr algn="just" eaLnBrk="1" hangingPunct="1"/>
            <a:endParaRPr kumimoji="0" lang="fr-FR" altLang="fr-FR" sz="1800" b="0">
              <a:solidFill>
                <a:schemeClr val="tx1"/>
              </a:solidFill>
            </a:endParaRPr>
          </a:p>
          <a:p>
            <a:pPr algn="just" eaLnBrk="1" hangingPunct="1"/>
            <a:r>
              <a:rPr kumimoji="0" lang="fr-FR" altLang="fr-FR" sz="1800" b="0">
                <a:solidFill>
                  <a:schemeClr val="tx1"/>
                </a:solidFill>
              </a:rPr>
              <a:t>Les établissements les plus à risques du département sont obligatoirement répertoriés = </a:t>
            </a:r>
            <a:r>
              <a:rPr kumimoji="0" lang="fr-FR" altLang="fr-FR" sz="1800" b="0" u="sng">
                <a:solidFill>
                  <a:schemeClr val="tx1"/>
                </a:solidFill>
              </a:rPr>
              <a:t>sites SEVESO et sites soumis à plan d’urgence interne !</a:t>
            </a:r>
          </a:p>
          <a:p>
            <a:pPr algn="just" eaLnBrk="1" hangingPunct="1"/>
            <a:endParaRPr lang="fr-FR" altLang="fr-FR" sz="1800">
              <a:solidFill>
                <a:schemeClr val="accent2"/>
              </a:solidFill>
            </a:endParaRPr>
          </a:p>
          <a:p>
            <a:pPr algn="just" eaLnBrk="1" hangingPunct="1">
              <a:buFontTx/>
              <a:buChar char="-"/>
            </a:pPr>
            <a:endParaRPr lang="fr-FR" altLang="fr-FR" sz="1800" b="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25603"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5604"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5605" name="Text Box 440"/>
          <p:cNvSpPr txBox="1">
            <a:spLocks noChangeArrowheads="1"/>
          </p:cNvSpPr>
          <p:nvPr/>
        </p:nvSpPr>
        <p:spPr bwMode="auto">
          <a:xfrm>
            <a:off x="2757488" y="161925"/>
            <a:ext cx="34242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eaLnBrk="1" hangingPunct="1"/>
            <a:r>
              <a:rPr lang="fr-FR" altLang="fr-FR" u="sng">
                <a:solidFill>
                  <a:schemeClr val="tx1"/>
                </a:solidFill>
              </a:rPr>
              <a:t>Logigramme de classification</a:t>
            </a:r>
          </a:p>
        </p:txBody>
      </p:sp>
      <p:grpSp>
        <p:nvGrpSpPr>
          <p:cNvPr id="25606" name="Group 185"/>
          <p:cNvGrpSpPr>
            <a:grpSpLocks noChangeAspect="1"/>
          </p:cNvGrpSpPr>
          <p:nvPr/>
        </p:nvGrpSpPr>
        <p:grpSpPr bwMode="auto">
          <a:xfrm>
            <a:off x="114300" y="438150"/>
            <a:ext cx="8915400" cy="6086475"/>
            <a:chOff x="707" y="1042"/>
            <a:chExt cx="22671" cy="15480"/>
          </a:xfrm>
        </p:grpSpPr>
        <p:sp>
          <p:nvSpPr>
            <p:cNvPr id="25607" name="Text Box 247"/>
            <p:cNvSpPr txBox="1">
              <a:spLocks noChangeArrowheads="1"/>
            </p:cNvSpPr>
            <p:nvPr/>
          </p:nvSpPr>
          <p:spPr bwMode="auto">
            <a:xfrm>
              <a:off x="817" y="1866"/>
              <a:ext cx="14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800">
                  <a:latin typeface="Arial" panose="020B0604020202020204" pitchFamily="34" charset="0"/>
                  <a:ea typeface="Times New Roman" panose="02020603050405020304" pitchFamily="18" charset="0"/>
                  <a:cs typeface="Arial" panose="020B0604020202020204" pitchFamily="34" charset="0"/>
                </a:rPr>
                <a:t>OUI</a:t>
              </a:r>
              <a:endParaRPr lang="en-US" altLang="fr-FR">
                <a:ea typeface="Times New Roman" panose="02020603050405020304" pitchFamily="18" charset="0"/>
                <a:cs typeface="Arial" panose="020B0604020202020204" pitchFamily="34" charset="0"/>
              </a:endParaRPr>
            </a:p>
          </p:txBody>
        </p:sp>
        <p:grpSp>
          <p:nvGrpSpPr>
            <p:cNvPr id="25608" name="Group 244"/>
            <p:cNvGrpSpPr>
              <a:grpSpLocks/>
            </p:cNvGrpSpPr>
            <p:nvPr/>
          </p:nvGrpSpPr>
          <p:grpSpPr bwMode="auto">
            <a:xfrm>
              <a:off x="1778" y="1042"/>
              <a:ext cx="3069" cy="2525"/>
              <a:chOff x="1585" y="1042"/>
              <a:chExt cx="3069" cy="2525"/>
            </a:xfrm>
          </p:grpSpPr>
          <p:sp>
            <p:nvSpPr>
              <p:cNvPr id="25660" name="AutoShape 246"/>
              <p:cNvSpPr>
                <a:spLocks noChangeArrowheads="1"/>
              </p:cNvSpPr>
              <p:nvPr/>
            </p:nvSpPr>
            <p:spPr bwMode="auto">
              <a:xfrm>
                <a:off x="1585" y="1042"/>
                <a:ext cx="3069" cy="2525"/>
              </a:xfrm>
              <a:prstGeom prst="flowChartDecision">
                <a:avLst/>
              </a:prstGeom>
              <a:solidFill>
                <a:srgbClr val="FFFFFF"/>
              </a:solidFill>
              <a:ln w="9525">
                <a:solidFill>
                  <a:srgbClr val="000000"/>
                </a:solidFill>
                <a:miter lim="800000"/>
                <a:headEnd/>
                <a:tailEnd/>
              </a:ln>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endParaRPr lang="fr-FR" altLang="fr-FR"/>
              </a:p>
            </p:txBody>
          </p:sp>
          <p:sp>
            <p:nvSpPr>
              <p:cNvPr id="25661" name="Text Box 245"/>
              <p:cNvSpPr txBox="1">
                <a:spLocks noChangeArrowheads="1"/>
              </p:cNvSpPr>
              <p:nvPr/>
            </p:nvSpPr>
            <p:spPr bwMode="auto">
              <a:xfrm>
                <a:off x="1940" y="1277"/>
                <a:ext cx="2331"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1600">
                    <a:cs typeface="Times New Roman" panose="02020603050405020304" pitchFamily="18" charset="0"/>
                  </a:rPr>
                  <a:t>*</a:t>
                </a:r>
                <a:r>
                  <a:rPr lang="en-US" altLang="fr-FR" sz="600">
                    <a:cs typeface="Times New Roman" panose="02020603050405020304" pitchFamily="18" charset="0"/>
                  </a:rPr>
                  <a:t> </a:t>
                </a:r>
                <a:r>
                  <a:rPr lang="en-US" altLang="fr-FR" sz="600">
                    <a:latin typeface="Arial" panose="020B0604020202020204" pitchFamily="34" charset="0"/>
                    <a:ea typeface="Times New Roman" panose="02020603050405020304" pitchFamily="18" charset="0"/>
                    <a:cs typeface="Arial" panose="020B0604020202020204" pitchFamily="34" charset="0"/>
                  </a:rPr>
                  <a:t>ORSEC PPI / POI</a:t>
                </a:r>
                <a:endParaRPr lang="en-US" altLang="fr-FR" sz="600"/>
              </a:p>
              <a:p>
                <a:pPr algn="ctr"/>
                <a:r>
                  <a:rPr lang="en-US" altLang="fr-FR" sz="600">
                    <a:latin typeface="Arial" panose="020B0604020202020204" pitchFamily="34" charset="0"/>
                    <a:cs typeface="Times New Roman" panose="02020603050405020304" pitchFamily="18" charset="0"/>
                  </a:rPr>
                  <a:t>1</a:t>
                </a:r>
                <a:r>
                  <a:rPr lang="en-US" altLang="fr-FR" sz="600" baseline="30000">
                    <a:cs typeface="Times New Roman" panose="02020603050405020304" pitchFamily="18" charset="0"/>
                  </a:rPr>
                  <a:t>è</a:t>
                </a:r>
                <a:r>
                  <a:rPr lang="en-US" altLang="fr-FR" sz="600" baseline="30000">
                    <a:latin typeface="Arial" panose="020B0604020202020204" pitchFamily="34" charset="0"/>
                    <a:cs typeface="Times New Roman" panose="02020603050405020304" pitchFamily="18" charset="0"/>
                  </a:rPr>
                  <a:t>re</a:t>
                </a:r>
                <a:r>
                  <a:rPr lang="en-US" altLang="fr-FR" sz="600">
                    <a:latin typeface="Arial" panose="020B0604020202020204" pitchFamily="34" charset="0"/>
                    <a:cs typeface="Times New Roman" panose="02020603050405020304" pitchFamily="18" charset="0"/>
                  </a:rPr>
                  <a:t> + 2</a:t>
                </a:r>
                <a:r>
                  <a:rPr lang="en-US" altLang="fr-FR" sz="600" baseline="30000">
                    <a:cs typeface="Times New Roman" panose="02020603050405020304" pitchFamily="18" charset="0"/>
                  </a:rPr>
                  <a:t>è</a:t>
                </a:r>
                <a:r>
                  <a:rPr lang="en-US" altLang="fr-FR" sz="600" baseline="30000">
                    <a:latin typeface="Arial" panose="020B0604020202020204" pitchFamily="34" charset="0"/>
                    <a:cs typeface="Times New Roman" panose="02020603050405020304" pitchFamily="18" charset="0"/>
                  </a:rPr>
                  <a:t>me</a:t>
                </a:r>
                <a:r>
                  <a:rPr lang="en-US" altLang="fr-FR" sz="600">
                    <a:latin typeface="Arial" panose="020B0604020202020204" pitchFamily="34" charset="0"/>
                    <a:cs typeface="Times New Roman" panose="02020603050405020304" pitchFamily="18" charset="0"/>
                  </a:rPr>
                  <a:t> CAT. TYPE U</a:t>
                </a:r>
                <a:endParaRPr lang="en-US" altLang="fr-FR" sz="600"/>
              </a:p>
              <a:p>
                <a:pPr algn="ctr"/>
                <a:r>
                  <a:rPr lang="en-US" altLang="fr-FR" sz="600">
                    <a:latin typeface="Arial" panose="020B0604020202020204" pitchFamily="34" charset="0"/>
                    <a:cs typeface="Times New Roman" panose="02020603050405020304" pitchFamily="18" charset="0"/>
                  </a:rPr>
                  <a:t>RESEAUX SNCF + AUTOROUTE</a:t>
                </a:r>
                <a:endParaRPr lang="en-US" altLang="fr-FR" sz="600"/>
              </a:p>
              <a:p>
                <a:pPr algn="ctr"/>
                <a:r>
                  <a:rPr lang="en-US" altLang="fr-FR" sz="600">
                    <a:latin typeface="Arial" panose="020B0604020202020204" pitchFamily="34" charset="0"/>
                    <a:cs typeface="Times New Roman" panose="02020603050405020304" pitchFamily="18" charset="0"/>
                  </a:rPr>
                  <a:t>IGH</a:t>
                </a:r>
                <a:endParaRPr lang="en-US" altLang="fr-FR" sz="600"/>
              </a:p>
              <a:p>
                <a:pPr algn="ctr"/>
                <a:r>
                  <a:rPr lang="en-US" altLang="fr-FR" sz="600">
                    <a:cs typeface="Times New Roman" panose="02020603050405020304" pitchFamily="18" charset="0"/>
                  </a:rPr>
                  <a:t>………</a:t>
                </a:r>
                <a:r>
                  <a:rPr lang="en-US" altLang="fr-FR" sz="600">
                    <a:latin typeface="Arial" panose="020B0604020202020204" pitchFamily="34" charset="0"/>
                    <a:cs typeface="Times New Roman" panose="02020603050405020304" pitchFamily="18" charset="0"/>
                  </a:rPr>
                  <a:t>.</a:t>
                </a:r>
                <a:endParaRPr lang="en-US" altLang="fr-FR" sz="600"/>
              </a:p>
            </p:txBody>
          </p:sp>
        </p:grpSp>
        <p:sp>
          <p:nvSpPr>
            <p:cNvPr id="25609" name="Text Box 243"/>
            <p:cNvSpPr txBox="1">
              <a:spLocks noChangeArrowheads="1"/>
            </p:cNvSpPr>
            <p:nvPr/>
          </p:nvSpPr>
          <p:spPr bwMode="auto">
            <a:xfrm>
              <a:off x="5198" y="1892"/>
              <a:ext cx="14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800">
                  <a:latin typeface="Arial" panose="020B0604020202020204" pitchFamily="34" charset="0"/>
                  <a:ea typeface="Times New Roman" panose="02020603050405020304" pitchFamily="18" charset="0"/>
                  <a:cs typeface="Arial" panose="020B0604020202020204" pitchFamily="34" charset="0"/>
                </a:rPr>
                <a:t>NON</a:t>
              </a:r>
              <a:endParaRPr lang="en-US" altLang="fr-FR">
                <a:ea typeface="Times New Roman" panose="02020603050405020304" pitchFamily="18" charset="0"/>
                <a:cs typeface="Arial" panose="020B0604020202020204" pitchFamily="34" charset="0"/>
              </a:endParaRPr>
            </a:p>
          </p:txBody>
        </p:sp>
        <p:sp>
          <p:nvSpPr>
            <p:cNvPr id="25610" name="Text Box 242"/>
            <p:cNvSpPr txBox="1">
              <a:spLocks noChangeArrowheads="1"/>
            </p:cNvSpPr>
            <p:nvPr/>
          </p:nvSpPr>
          <p:spPr bwMode="auto">
            <a:xfrm>
              <a:off x="707" y="14999"/>
              <a:ext cx="4680" cy="1018"/>
            </a:xfrm>
            <a:prstGeom prst="rect">
              <a:avLst/>
            </a:prstGeom>
            <a:solidFill>
              <a:srgbClr val="99CC00"/>
            </a:solidFill>
            <a:ln w="9525">
              <a:solidFill>
                <a:srgbClr val="000000"/>
              </a:solidFill>
              <a:miter lim="800000"/>
              <a:headEnd/>
              <a:tailEnd/>
            </a:ln>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1000">
                  <a:cs typeface="Times New Roman" panose="02020603050405020304" pitchFamily="18" charset="0"/>
                </a:rPr>
                <a:t>Création</a:t>
              </a:r>
              <a:endParaRPr lang="en-US" altLang="fr-FR" sz="1000"/>
            </a:p>
            <a:p>
              <a:pPr algn="ctr"/>
              <a:r>
                <a:rPr lang="en-US" altLang="fr-FR" sz="1000">
                  <a:cs typeface="Times New Roman" panose="02020603050405020304" pitchFamily="18" charset="0"/>
                </a:rPr>
                <a:t> « plan ETARE »</a:t>
              </a:r>
              <a:endParaRPr lang="en-US" altLang="fr-FR" sz="1000"/>
            </a:p>
          </p:txBody>
        </p:sp>
        <p:sp>
          <p:nvSpPr>
            <p:cNvPr id="25611" name="Text Box 241"/>
            <p:cNvSpPr txBox="1">
              <a:spLocks noChangeArrowheads="1"/>
            </p:cNvSpPr>
            <p:nvPr/>
          </p:nvSpPr>
          <p:spPr bwMode="auto">
            <a:xfrm>
              <a:off x="7376" y="14965"/>
              <a:ext cx="5551" cy="1018"/>
            </a:xfrm>
            <a:prstGeom prst="rect">
              <a:avLst/>
            </a:prstGeom>
            <a:solidFill>
              <a:srgbClr val="FFCC00"/>
            </a:solidFill>
            <a:ln w="9525">
              <a:solidFill>
                <a:srgbClr val="000000"/>
              </a:solidFill>
              <a:miter lim="800000"/>
              <a:headEnd/>
              <a:tailEnd/>
            </a:ln>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1000">
                  <a:cs typeface="Times New Roman" panose="02020603050405020304" pitchFamily="18" charset="0"/>
                </a:rPr>
                <a:t>Création </a:t>
              </a:r>
              <a:endParaRPr lang="en-US" altLang="fr-FR" sz="1000"/>
            </a:p>
            <a:p>
              <a:pPr algn="ctr"/>
              <a:r>
                <a:rPr lang="en-US" altLang="fr-FR" sz="1000">
                  <a:cs typeface="Times New Roman" panose="02020603050405020304" pitchFamily="18" charset="0"/>
                </a:rPr>
                <a:t>« fiche ETARE »</a:t>
              </a:r>
              <a:endParaRPr lang="en-US" altLang="fr-FR" sz="1000"/>
            </a:p>
          </p:txBody>
        </p:sp>
        <p:sp>
          <p:nvSpPr>
            <p:cNvPr id="25612" name="Text Box 240"/>
            <p:cNvSpPr txBox="1">
              <a:spLocks noChangeArrowheads="1"/>
            </p:cNvSpPr>
            <p:nvPr/>
          </p:nvSpPr>
          <p:spPr bwMode="auto">
            <a:xfrm>
              <a:off x="15478" y="15098"/>
              <a:ext cx="2340" cy="676"/>
            </a:xfrm>
            <a:prstGeom prst="rect">
              <a:avLst/>
            </a:prstGeom>
            <a:solidFill>
              <a:srgbClr val="FFFFFF"/>
            </a:solidFill>
            <a:ln w="9525">
              <a:solidFill>
                <a:srgbClr val="000000"/>
              </a:solidFill>
              <a:miter lim="800000"/>
              <a:headEnd/>
              <a:tailEnd/>
            </a:ln>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1000">
                  <a:cs typeface="Times New Roman" panose="02020603050405020304" pitchFamily="18" charset="0"/>
                </a:rPr>
                <a:t>Sans suite</a:t>
              </a:r>
              <a:endParaRPr lang="en-US" altLang="fr-FR" sz="1000"/>
            </a:p>
          </p:txBody>
        </p:sp>
        <p:grpSp>
          <p:nvGrpSpPr>
            <p:cNvPr id="25613" name="Group 237"/>
            <p:cNvGrpSpPr>
              <a:grpSpLocks/>
            </p:cNvGrpSpPr>
            <p:nvPr/>
          </p:nvGrpSpPr>
          <p:grpSpPr bwMode="auto">
            <a:xfrm>
              <a:off x="9518" y="9518"/>
              <a:ext cx="2250" cy="1800"/>
              <a:chOff x="13658" y="4838"/>
              <a:chExt cx="2250" cy="1800"/>
            </a:xfrm>
          </p:grpSpPr>
          <p:sp>
            <p:nvSpPr>
              <p:cNvPr id="25658" name="AutoShape 239"/>
              <p:cNvSpPr>
                <a:spLocks noChangeArrowheads="1"/>
              </p:cNvSpPr>
              <p:nvPr/>
            </p:nvSpPr>
            <p:spPr bwMode="auto">
              <a:xfrm>
                <a:off x="13658" y="4838"/>
                <a:ext cx="2160" cy="1800"/>
              </a:xfrm>
              <a:prstGeom prst="flowChartDecision">
                <a:avLst/>
              </a:prstGeom>
              <a:solidFill>
                <a:srgbClr val="FFFFFF"/>
              </a:solidFill>
              <a:ln w="9525">
                <a:solidFill>
                  <a:srgbClr val="000000"/>
                </a:solidFill>
                <a:miter lim="800000"/>
                <a:headEnd/>
                <a:tailEnd/>
              </a:ln>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endParaRPr lang="fr-FR" altLang="fr-FR"/>
              </a:p>
            </p:txBody>
          </p:sp>
          <p:sp>
            <p:nvSpPr>
              <p:cNvPr id="25659" name="Text Box 238"/>
              <p:cNvSpPr txBox="1">
                <a:spLocks noChangeArrowheads="1"/>
              </p:cNvSpPr>
              <p:nvPr/>
            </p:nvSpPr>
            <p:spPr bwMode="auto">
              <a:xfrm>
                <a:off x="13733" y="5179"/>
                <a:ext cx="2175"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700">
                    <a:latin typeface="Arial" panose="020B0604020202020204" pitchFamily="34" charset="0"/>
                    <a:ea typeface="Times New Roman" panose="02020603050405020304" pitchFamily="18" charset="0"/>
                    <a:cs typeface="Arial" panose="020B0604020202020204" pitchFamily="34" charset="0"/>
                  </a:rPr>
                  <a:t>RENFORT DEPART</a:t>
                </a:r>
                <a:endParaRPr lang="en-US" altLang="fr-FR" sz="700">
                  <a:ea typeface="Times New Roman" panose="02020603050405020304" pitchFamily="18" charset="0"/>
                  <a:cs typeface="Arial" panose="020B0604020202020204" pitchFamily="34" charset="0"/>
                </a:endParaRPr>
              </a:p>
              <a:p>
                <a:pPr algn="ctr"/>
                <a:r>
                  <a:rPr lang="en-US" altLang="fr-FR" sz="700">
                    <a:latin typeface="Arial" panose="020B0604020202020204" pitchFamily="34" charset="0"/>
                    <a:ea typeface="Times New Roman" panose="02020603050405020304" pitchFamily="18" charset="0"/>
                    <a:cs typeface="Arial" panose="020B0604020202020204" pitchFamily="34" charset="0"/>
                  </a:rPr>
                  <a:t>NECESSAIRE</a:t>
                </a:r>
                <a:r>
                  <a:rPr lang="en-US" altLang="fr-FR" sz="700">
                    <a:ea typeface="Times New Roman" panose="02020603050405020304" pitchFamily="18" charset="0"/>
                    <a:cs typeface="Arial" panose="020B0604020202020204" pitchFamily="34" charset="0"/>
                  </a:rPr>
                  <a:t> </a:t>
                </a:r>
                <a:r>
                  <a:rPr lang="en-US" altLang="fr-FR" sz="700">
                    <a:latin typeface="Arial" panose="020B0604020202020204" pitchFamily="34" charset="0"/>
                    <a:ea typeface="Times New Roman" panose="02020603050405020304" pitchFamily="18" charset="0"/>
                    <a:cs typeface="Arial" panose="020B0604020202020204" pitchFamily="34" charset="0"/>
                  </a:rPr>
                  <a:t>?</a:t>
                </a:r>
                <a:endParaRPr lang="en-US" altLang="fr-FR" sz="700">
                  <a:ea typeface="Times New Roman" panose="02020603050405020304" pitchFamily="18" charset="0"/>
                  <a:cs typeface="Arial" panose="020B0604020202020204" pitchFamily="34" charset="0"/>
                </a:endParaRPr>
              </a:p>
            </p:txBody>
          </p:sp>
        </p:grpSp>
        <p:grpSp>
          <p:nvGrpSpPr>
            <p:cNvPr id="25614" name="Group 234"/>
            <p:cNvGrpSpPr>
              <a:grpSpLocks/>
            </p:cNvGrpSpPr>
            <p:nvPr/>
          </p:nvGrpSpPr>
          <p:grpSpPr bwMode="auto">
            <a:xfrm>
              <a:off x="13658" y="11138"/>
              <a:ext cx="2361" cy="1876"/>
              <a:chOff x="14018" y="6818"/>
              <a:chExt cx="2361" cy="1620"/>
            </a:xfrm>
          </p:grpSpPr>
          <p:sp>
            <p:nvSpPr>
              <p:cNvPr id="25656" name="AutoShape 236"/>
              <p:cNvSpPr>
                <a:spLocks noChangeArrowheads="1"/>
              </p:cNvSpPr>
              <p:nvPr/>
            </p:nvSpPr>
            <p:spPr bwMode="auto">
              <a:xfrm>
                <a:off x="14018" y="6818"/>
                <a:ext cx="2160" cy="1620"/>
              </a:xfrm>
              <a:prstGeom prst="flowChartDecision">
                <a:avLst/>
              </a:prstGeom>
              <a:solidFill>
                <a:srgbClr val="FFFFFF"/>
              </a:solidFill>
              <a:ln w="9525">
                <a:solidFill>
                  <a:srgbClr val="000000"/>
                </a:solidFill>
                <a:miter lim="800000"/>
                <a:headEnd/>
                <a:tailEnd/>
              </a:ln>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endParaRPr lang="fr-FR" altLang="fr-FR"/>
              </a:p>
            </p:txBody>
          </p:sp>
          <p:sp>
            <p:nvSpPr>
              <p:cNvPr id="25657" name="Text Box 235"/>
              <p:cNvSpPr txBox="1">
                <a:spLocks noChangeArrowheads="1"/>
              </p:cNvSpPr>
              <p:nvPr/>
            </p:nvSpPr>
            <p:spPr bwMode="auto">
              <a:xfrm>
                <a:off x="14039" y="7241"/>
                <a:ext cx="234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700">
                    <a:latin typeface="Arial" panose="020B0604020202020204" pitchFamily="34" charset="0"/>
                    <a:ea typeface="Times New Roman" panose="02020603050405020304" pitchFamily="18" charset="0"/>
                    <a:cs typeface="Arial" panose="020B0604020202020204" pitchFamily="34" charset="0"/>
                  </a:rPr>
                  <a:t>CONSIGNES</a:t>
                </a:r>
                <a:endParaRPr lang="en-US" altLang="fr-FR" sz="700">
                  <a:ea typeface="Times New Roman" panose="02020603050405020304" pitchFamily="18" charset="0"/>
                  <a:cs typeface="Arial" panose="020B0604020202020204" pitchFamily="34" charset="0"/>
                </a:endParaRPr>
              </a:p>
              <a:p>
                <a:pPr algn="ctr"/>
                <a:r>
                  <a:rPr lang="en-US" altLang="fr-FR" sz="700">
                    <a:latin typeface="Arial" panose="020B0604020202020204" pitchFamily="34" charset="0"/>
                    <a:ea typeface="Times New Roman" panose="02020603050405020304" pitchFamily="18" charset="0"/>
                    <a:cs typeface="Arial" panose="020B0604020202020204" pitchFamily="34" charset="0"/>
                  </a:rPr>
                  <a:t>NECESSAIRES</a:t>
                </a:r>
                <a:r>
                  <a:rPr lang="en-US" altLang="fr-FR" sz="700">
                    <a:ea typeface="Times New Roman" panose="02020603050405020304" pitchFamily="18" charset="0"/>
                    <a:cs typeface="Arial" panose="020B0604020202020204" pitchFamily="34" charset="0"/>
                  </a:rPr>
                  <a:t> </a:t>
                </a:r>
                <a:r>
                  <a:rPr lang="en-US" altLang="fr-FR" sz="700">
                    <a:latin typeface="Arial" panose="020B0604020202020204" pitchFamily="34" charset="0"/>
                    <a:ea typeface="Times New Roman" panose="02020603050405020304" pitchFamily="18" charset="0"/>
                    <a:cs typeface="Arial" panose="020B0604020202020204" pitchFamily="34" charset="0"/>
                  </a:rPr>
                  <a:t>?</a:t>
                </a:r>
                <a:endParaRPr lang="en-US" altLang="fr-FR" sz="700">
                  <a:ea typeface="Times New Roman" panose="02020603050405020304" pitchFamily="18" charset="0"/>
                  <a:cs typeface="Arial" panose="020B0604020202020204" pitchFamily="34" charset="0"/>
                </a:endParaRPr>
              </a:p>
            </p:txBody>
          </p:sp>
        </p:grpSp>
        <p:sp>
          <p:nvSpPr>
            <p:cNvPr id="25615" name="Text Box 233"/>
            <p:cNvSpPr txBox="1">
              <a:spLocks noChangeArrowheads="1"/>
            </p:cNvSpPr>
            <p:nvPr/>
          </p:nvSpPr>
          <p:spPr bwMode="auto">
            <a:xfrm>
              <a:off x="11858" y="9977"/>
              <a:ext cx="14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800">
                  <a:latin typeface="Arial" panose="020B0604020202020204" pitchFamily="34" charset="0"/>
                  <a:ea typeface="Times New Roman" panose="02020603050405020304" pitchFamily="18" charset="0"/>
                  <a:cs typeface="Arial" panose="020B0604020202020204" pitchFamily="34" charset="0"/>
                </a:rPr>
                <a:t>NON</a:t>
              </a:r>
              <a:endParaRPr lang="en-US" altLang="fr-FR">
                <a:ea typeface="Times New Roman" panose="02020603050405020304" pitchFamily="18" charset="0"/>
                <a:cs typeface="Arial" panose="020B0604020202020204" pitchFamily="34" charset="0"/>
              </a:endParaRPr>
            </a:p>
          </p:txBody>
        </p:sp>
        <p:sp>
          <p:nvSpPr>
            <p:cNvPr id="25616" name="Text Box 232"/>
            <p:cNvSpPr txBox="1">
              <a:spLocks noChangeArrowheads="1"/>
            </p:cNvSpPr>
            <p:nvPr/>
          </p:nvSpPr>
          <p:spPr bwMode="auto">
            <a:xfrm>
              <a:off x="8798" y="6217"/>
              <a:ext cx="14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800">
                  <a:latin typeface="Arial" panose="020B0604020202020204" pitchFamily="34" charset="0"/>
                  <a:ea typeface="Times New Roman" panose="02020603050405020304" pitchFamily="18" charset="0"/>
                  <a:cs typeface="Arial" panose="020B0604020202020204" pitchFamily="34" charset="0"/>
                </a:rPr>
                <a:t>NON</a:t>
              </a:r>
              <a:endParaRPr lang="en-US" altLang="fr-FR">
                <a:ea typeface="Times New Roman" panose="02020603050405020304" pitchFamily="18" charset="0"/>
                <a:cs typeface="Arial" panose="020B0604020202020204" pitchFamily="34" charset="0"/>
              </a:endParaRPr>
            </a:p>
          </p:txBody>
        </p:sp>
        <p:sp>
          <p:nvSpPr>
            <p:cNvPr id="25617" name="Text Box 231"/>
            <p:cNvSpPr txBox="1">
              <a:spLocks noChangeArrowheads="1"/>
            </p:cNvSpPr>
            <p:nvPr/>
          </p:nvSpPr>
          <p:spPr bwMode="auto">
            <a:xfrm>
              <a:off x="4478" y="6172"/>
              <a:ext cx="14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800">
                  <a:latin typeface="Arial" panose="020B0604020202020204" pitchFamily="34" charset="0"/>
                  <a:ea typeface="Times New Roman" panose="02020603050405020304" pitchFamily="18" charset="0"/>
                  <a:cs typeface="Arial" panose="020B0604020202020204" pitchFamily="34" charset="0"/>
                </a:rPr>
                <a:t>OUI</a:t>
              </a:r>
              <a:endParaRPr lang="en-US" altLang="fr-FR">
                <a:ea typeface="Times New Roman" panose="02020603050405020304" pitchFamily="18" charset="0"/>
                <a:cs typeface="Arial" panose="020B0604020202020204" pitchFamily="34" charset="0"/>
              </a:endParaRPr>
            </a:p>
          </p:txBody>
        </p:sp>
        <p:sp>
          <p:nvSpPr>
            <p:cNvPr id="25618" name="AutoShape 228"/>
            <p:cNvSpPr>
              <a:spLocks noChangeArrowheads="1"/>
            </p:cNvSpPr>
            <p:nvPr/>
          </p:nvSpPr>
          <p:spPr bwMode="auto">
            <a:xfrm>
              <a:off x="11318" y="6458"/>
              <a:ext cx="5940" cy="2508"/>
            </a:xfrm>
            <a:prstGeom prst="wedgeRectCallout">
              <a:avLst>
                <a:gd name="adj1" fmla="val -61227"/>
                <a:gd name="adj2" fmla="val 81370"/>
              </a:avLst>
            </a:prstGeom>
            <a:solidFill>
              <a:srgbClr val="FFFFFF"/>
            </a:solidFill>
            <a:ln w="9525">
              <a:solidFill>
                <a:srgbClr val="000000"/>
              </a:solidFill>
              <a:miter lim="800000"/>
              <a:headEnd/>
              <a:tailEnd/>
            </a:ln>
          </p:spPr>
          <p:txBody>
            <a:bodyPr/>
            <a:lstStyle>
              <a:lvl1pPr>
                <a:tabLst>
                  <a:tab pos="457200" algn="l"/>
                </a:tabLst>
                <a:defRPr kumimoji="1" sz="2000" b="1">
                  <a:solidFill>
                    <a:srgbClr val="0000FF"/>
                  </a:solidFill>
                  <a:latin typeface="Calibri" panose="020F0502020204030204" pitchFamily="34" charset="0"/>
                  <a:sym typeface="Wingdings" panose="05000000000000000000" pitchFamily="2" charset="2"/>
                </a:defRPr>
              </a:lvl1pPr>
              <a:lvl2pPr marL="742950" indent="-285750">
                <a:tabLst>
                  <a:tab pos="457200" algn="l"/>
                </a:tabLst>
                <a:defRPr kumimoji="1" sz="2000" b="1">
                  <a:solidFill>
                    <a:srgbClr val="0000FF"/>
                  </a:solidFill>
                  <a:latin typeface="Calibri" panose="020F0502020204030204" pitchFamily="34" charset="0"/>
                  <a:sym typeface="Wingdings" panose="05000000000000000000" pitchFamily="2" charset="2"/>
                </a:defRPr>
              </a:lvl2pPr>
              <a:lvl3pPr marL="1143000" indent="-228600">
                <a:tabLst>
                  <a:tab pos="457200" algn="l"/>
                </a:tabLst>
                <a:defRPr kumimoji="1" sz="2000" b="1">
                  <a:solidFill>
                    <a:srgbClr val="0000FF"/>
                  </a:solidFill>
                  <a:latin typeface="Calibri" panose="020F0502020204030204" pitchFamily="34" charset="0"/>
                  <a:sym typeface="Wingdings" panose="05000000000000000000" pitchFamily="2" charset="2"/>
                </a:defRPr>
              </a:lvl3pPr>
              <a:lvl4pPr marL="1600200" indent="-228600">
                <a:tabLst>
                  <a:tab pos="457200" algn="l"/>
                </a:tabLst>
                <a:defRPr kumimoji="1" sz="2000" b="1">
                  <a:solidFill>
                    <a:srgbClr val="0000FF"/>
                  </a:solidFill>
                  <a:latin typeface="Calibri" panose="020F0502020204030204" pitchFamily="34" charset="0"/>
                  <a:sym typeface="Wingdings" panose="05000000000000000000" pitchFamily="2" charset="2"/>
                </a:defRPr>
              </a:lvl4pPr>
              <a:lvl5pPr marL="2057400" indent="-228600">
                <a:tabLst>
                  <a:tab pos="457200" algn="l"/>
                </a:tabLst>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tabLst>
                  <a:tab pos="457200" algn="l"/>
                </a:tabLs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tabLst>
                  <a:tab pos="457200" algn="l"/>
                </a:tabLs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tabLst>
                  <a:tab pos="457200" algn="l"/>
                </a:tabLs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tabLst>
                  <a:tab pos="457200" algn="l"/>
                </a:tabLst>
                <a:defRPr kumimoji="1" sz="2000" b="1">
                  <a:solidFill>
                    <a:srgbClr val="0000FF"/>
                  </a:solidFill>
                  <a:latin typeface="Calibri" panose="020F0502020204030204" pitchFamily="34" charset="0"/>
                  <a:sym typeface="Wingdings" panose="05000000000000000000" pitchFamily="2" charset="2"/>
                </a:defRPr>
              </a:lvl9pPr>
            </a:lstStyle>
            <a:p>
              <a:pPr>
                <a:buFontTx/>
                <a:buChar char="•"/>
              </a:pPr>
              <a:r>
                <a:rPr lang="en-US" altLang="fr-FR" sz="1000">
                  <a:cs typeface="Times New Roman" panose="02020603050405020304" pitchFamily="18" charset="0"/>
                </a:rPr>
                <a:t>Déficit DECI</a:t>
              </a:r>
              <a:endParaRPr lang="en-US" altLang="fr-FR" sz="1000"/>
            </a:p>
            <a:p>
              <a:pPr>
                <a:buFontTx/>
                <a:buChar char="•"/>
              </a:pPr>
              <a:r>
                <a:rPr lang="en-US" altLang="fr-FR" sz="1000">
                  <a:cs typeface="Times New Roman" panose="02020603050405020304" pitchFamily="18" charset="0"/>
                </a:rPr>
                <a:t>Risque(s) associé(s) au(x) process ou à   l’activité</a:t>
              </a:r>
              <a:endParaRPr lang="en-US" altLang="fr-FR" sz="1000"/>
            </a:p>
            <a:p>
              <a:pPr>
                <a:buFontTx/>
                <a:buChar char="•"/>
              </a:pPr>
              <a:r>
                <a:rPr lang="en-US" altLang="fr-FR" sz="1000">
                  <a:cs typeface="Times New Roman" panose="02020603050405020304" pitchFamily="18" charset="0"/>
                </a:rPr>
                <a:t>Population à risque</a:t>
              </a:r>
              <a:endParaRPr lang="en-US" altLang="fr-FR" sz="1000"/>
            </a:p>
            <a:p>
              <a:pPr>
                <a:buFontTx/>
                <a:buChar char="•"/>
              </a:pPr>
              <a:r>
                <a:rPr lang="en-US" altLang="fr-FR" sz="1000">
                  <a:cs typeface="Times New Roman" panose="02020603050405020304" pitchFamily="18" charset="0"/>
                </a:rPr>
                <a:t>Signalement avis défavorable par GPR</a:t>
              </a:r>
              <a:endParaRPr lang="en-US" altLang="fr-FR" sz="1000"/>
            </a:p>
            <a:p>
              <a:pPr>
                <a:buFontTx/>
                <a:buChar char="•"/>
              </a:pPr>
              <a:r>
                <a:rPr lang="en-US" altLang="fr-FR" sz="1000">
                  <a:cs typeface="Times New Roman" panose="02020603050405020304" pitchFamily="18" charset="0"/>
                </a:rPr>
                <a:t>………</a:t>
              </a:r>
              <a:endParaRPr lang="en-US" altLang="fr-FR" sz="1000"/>
            </a:p>
          </p:txBody>
        </p:sp>
        <p:sp>
          <p:nvSpPr>
            <p:cNvPr id="25619" name="AutoShape 227"/>
            <p:cNvSpPr>
              <a:spLocks noChangeArrowheads="1"/>
            </p:cNvSpPr>
            <p:nvPr/>
          </p:nvSpPr>
          <p:spPr bwMode="auto">
            <a:xfrm>
              <a:off x="18428" y="9363"/>
              <a:ext cx="4500" cy="4383"/>
            </a:xfrm>
            <a:prstGeom prst="wedgeRectCallout">
              <a:avLst>
                <a:gd name="adj1" fmla="val -125574"/>
                <a:gd name="adj2" fmla="val -338"/>
              </a:avLst>
            </a:prstGeom>
            <a:solidFill>
              <a:srgbClr val="FFFFFF"/>
            </a:solidFill>
            <a:ln w="9525">
              <a:solidFill>
                <a:srgbClr val="000000"/>
              </a:solidFill>
              <a:miter lim="800000"/>
              <a:headEnd/>
              <a:tailEnd/>
            </a:ln>
          </p:spPr>
          <p:txBody>
            <a:bodyPr/>
            <a:lstStyle>
              <a:lvl1pPr>
                <a:tabLst>
                  <a:tab pos="457200" algn="l"/>
                </a:tabLst>
                <a:defRPr kumimoji="1" sz="2000" b="1">
                  <a:solidFill>
                    <a:srgbClr val="0000FF"/>
                  </a:solidFill>
                  <a:latin typeface="Calibri" panose="020F0502020204030204" pitchFamily="34" charset="0"/>
                  <a:sym typeface="Wingdings" panose="05000000000000000000" pitchFamily="2" charset="2"/>
                </a:defRPr>
              </a:lvl1pPr>
              <a:lvl2pPr marL="742950" indent="-285750">
                <a:tabLst>
                  <a:tab pos="457200" algn="l"/>
                </a:tabLst>
                <a:defRPr kumimoji="1" sz="2000" b="1">
                  <a:solidFill>
                    <a:srgbClr val="0000FF"/>
                  </a:solidFill>
                  <a:latin typeface="Calibri" panose="020F0502020204030204" pitchFamily="34" charset="0"/>
                  <a:sym typeface="Wingdings" panose="05000000000000000000" pitchFamily="2" charset="2"/>
                </a:defRPr>
              </a:lvl2pPr>
              <a:lvl3pPr marL="1143000" indent="-228600">
                <a:tabLst>
                  <a:tab pos="457200" algn="l"/>
                </a:tabLst>
                <a:defRPr kumimoji="1" sz="2000" b="1">
                  <a:solidFill>
                    <a:srgbClr val="0000FF"/>
                  </a:solidFill>
                  <a:latin typeface="Calibri" panose="020F0502020204030204" pitchFamily="34" charset="0"/>
                  <a:sym typeface="Wingdings" panose="05000000000000000000" pitchFamily="2" charset="2"/>
                </a:defRPr>
              </a:lvl3pPr>
              <a:lvl4pPr marL="1600200" indent="-228600">
                <a:tabLst>
                  <a:tab pos="457200" algn="l"/>
                </a:tabLst>
                <a:defRPr kumimoji="1" sz="2000" b="1">
                  <a:solidFill>
                    <a:srgbClr val="0000FF"/>
                  </a:solidFill>
                  <a:latin typeface="Calibri" panose="020F0502020204030204" pitchFamily="34" charset="0"/>
                  <a:sym typeface="Wingdings" panose="05000000000000000000" pitchFamily="2" charset="2"/>
                </a:defRPr>
              </a:lvl4pPr>
              <a:lvl5pPr marL="2057400" indent="-228600">
                <a:tabLst>
                  <a:tab pos="457200" algn="l"/>
                </a:tabLst>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tabLst>
                  <a:tab pos="457200" algn="l"/>
                </a:tabLs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tabLst>
                  <a:tab pos="457200" algn="l"/>
                </a:tabLs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tabLst>
                  <a:tab pos="457200" algn="l"/>
                </a:tabLs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tabLst>
                  <a:tab pos="457200" algn="l"/>
                </a:tabLst>
                <a:defRPr kumimoji="1" sz="2000" b="1">
                  <a:solidFill>
                    <a:srgbClr val="0000FF"/>
                  </a:solidFill>
                  <a:latin typeface="Calibri" panose="020F0502020204030204" pitchFamily="34" charset="0"/>
                  <a:sym typeface="Wingdings" panose="05000000000000000000" pitchFamily="2" charset="2"/>
                </a:defRPr>
              </a:lvl9pPr>
            </a:lstStyle>
            <a:p>
              <a:pPr>
                <a:buFontTx/>
                <a:buChar char="•"/>
              </a:pPr>
              <a:r>
                <a:rPr lang="en-US" altLang="fr-FR" sz="1000">
                  <a:cs typeface="Times New Roman" panose="02020603050405020304" pitchFamily="18" charset="0"/>
                </a:rPr>
                <a:t>Accès + accueil</a:t>
              </a:r>
              <a:endParaRPr lang="en-US" altLang="fr-FR" sz="1000"/>
            </a:p>
            <a:p>
              <a:pPr>
                <a:buFontTx/>
                <a:buChar char="•"/>
              </a:pPr>
              <a:r>
                <a:rPr lang="en-US" altLang="fr-FR" sz="1000">
                  <a:cs typeface="Times New Roman" panose="02020603050405020304" pitchFamily="18" charset="0"/>
                </a:rPr>
                <a:t>Alimentation </a:t>
              </a:r>
              <a:endParaRPr lang="en-US" altLang="fr-FR" sz="1000"/>
            </a:p>
            <a:p>
              <a:pPr>
                <a:buFontTx/>
                <a:buChar char="•"/>
              </a:pPr>
              <a:r>
                <a:rPr lang="en-US" altLang="fr-FR" sz="1000">
                  <a:cs typeface="Times New Roman" panose="02020603050405020304" pitchFamily="18" charset="0"/>
                </a:rPr>
                <a:t>Risque(s) associé(s) au(x) process</a:t>
              </a:r>
              <a:endParaRPr lang="en-US" altLang="fr-FR" sz="1000"/>
            </a:p>
            <a:p>
              <a:pPr>
                <a:buFontTx/>
                <a:buChar char="•"/>
              </a:pPr>
              <a:r>
                <a:rPr lang="en-US" altLang="fr-FR" sz="1000">
                  <a:cs typeface="Times New Roman" panose="02020603050405020304" pitchFamily="18" charset="0"/>
                </a:rPr>
                <a:t>Population à risque</a:t>
              </a:r>
              <a:endParaRPr lang="en-US" altLang="fr-FR" sz="1000"/>
            </a:p>
            <a:p>
              <a:pPr>
                <a:buFontTx/>
                <a:buChar char="•"/>
              </a:pPr>
              <a:r>
                <a:rPr lang="en-US" altLang="fr-FR" sz="1000">
                  <a:cs typeface="Times New Roman" panose="02020603050405020304" pitchFamily="18" charset="0"/>
                </a:rPr>
                <a:t>Soutien technique exploitant</a:t>
              </a:r>
              <a:endParaRPr lang="en-US" altLang="fr-FR" sz="1000"/>
            </a:p>
            <a:p>
              <a:pPr>
                <a:buFontTx/>
                <a:buChar char="•"/>
              </a:pPr>
              <a:r>
                <a:rPr lang="en-US" altLang="fr-FR" sz="1000">
                  <a:cs typeface="Times New Roman" panose="02020603050405020304" pitchFamily="18" charset="0"/>
                </a:rPr>
                <a:t>Info zones à défendre</a:t>
              </a:r>
              <a:endParaRPr lang="en-US" altLang="fr-FR" sz="1000"/>
            </a:p>
            <a:p>
              <a:pPr>
                <a:buFontTx/>
                <a:buChar char="•"/>
              </a:pPr>
              <a:r>
                <a:rPr lang="en-US" altLang="fr-FR" sz="1000">
                  <a:cs typeface="Times New Roman" panose="02020603050405020304" pitchFamily="18" charset="0"/>
                </a:rPr>
                <a:t>Remontée d’information</a:t>
              </a:r>
              <a:endParaRPr lang="en-US" altLang="fr-FR" sz="1000"/>
            </a:p>
            <a:p>
              <a:pPr>
                <a:buFontTx/>
                <a:buChar char="•"/>
              </a:pPr>
              <a:r>
                <a:rPr lang="en-US" altLang="fr-FR" sz="1000">
                  <a:cs typeface="Times New Roman" panose="02020603050405020304" pitchFamily="18" charset="0"/>
                </a:rPr>
                <a:t>……….</a:t>
              </a:r>
              <a:endParaRPr lang="en-US" altLang="fr-FR" sz="1000"/>
            </a:p>
          </p:txBody>
        </p:sp>
        <p:sp>
          <p:nvSpPr>
            <p:cNvPr id="25620" name="Text Box 224"/>
            <p:cNvSpPr txBox="1">
              <a:spLocks noChangeArrowheads="1"/>
            </p:cNvSpPr>
            <p:nvPr/>
          </p:nvSpPr>
          <p:spPr bwMode="auto">
            <a:xfrm>
              <a:off x="15478" y="11576"/>
              <a:ext cx="14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800">
                  <a:latin typeface="Arial" panose="020B0604020202020204" pitchFamily="34" charset="0"/>
                  <a:ea typeface="Times New Roman" panose="02020603050405020304" pitchFamily="18" charset="0"/>
                  <a:cs typeface="Arial" panose="020B0604020202020204" pitchFamily="34" charset="0"/>
                </a:rPr>
                <a:t>NON</a:t>
              </a:r>
              <a:endParaRPr lang="en-US" altLang="fr-FR">
                <a:ea typeface="Times New Roman" panose="02020603050405020304" pitchFamily="18" charset="0"/>
                <a:cs typeface="Arial" panose="020B0604020202020204" pitchFamily="34" charset="0"/>
              </a:endParaRPr>
            </a:p>
          </p:txBody>
        </p:sp>
        <p:sp>
          <p:nvSpPr>
            <p:cNvPr id="25621" name="Text Box 223"/>
            <p:cNvSpPr txBox="1">
              <a:spLocks noChangeArrowheads="1"/>
            </p:cNvSpPr>
            <p:nvPr/>
          </p:nvSpPr>
          <p:spPr bwMode="auto">
            <a:xfrm>
              <a:off x="8078" y="9968"/>
              <a:ext cx="14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800">
                  <a:latin typeface="Arial" panose="020B0604020202020204" pitchFamily="34" charset="0"/>
                  <a:ea typeface="Times New Roman" panose="02020603050405020304" pitchFamily="18" charset="0"/>
                  <a:cs typeface="Arial" panose="020B0604020202020204" pitchFamily="34" charset="0"/>
                </a:rPr>
                <a:t>OUI</a:t>
              </a:r>
              <a:endParaRPr lang="en-US" altLang="fr-FR">
                <a:ea typeface="Times New Roman" panose="02020603050405020304" pitchFamily="18" charset="0"/>
                <a:cs typeface="Arial" panose="020B0604020202020204" pitchFamily="34" charset="0"/>
              </a:endParaRPr>
            </a:p>
          </p:txBody>
        </p:sp>
        <p:sp>
          <p:nvSpPr>
            <p:cNvPr id="25622" name="Text Box 222"/>
            <p:cNvSpPr txBox="1">
              <a:spLocks noChangeArrowheads="1"/>
            </p:cNvSpPr>
            <p:nvPr/>
          </p:nvSpPr>
          <p:spPr bwMode="auto">
            <a:xfrm>
              <a:off x="12017" y="11555"/>
              <a:ext cx="14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800">
                  <a:latin typeface="Arial" panose="020B0604020202020204" pitchFamily="34" charset="0"/>
                  <a:ea typeface="Times New Roman" panose="02020603050405020304" pitchFamily="18" charset="0"/>
                  <a:cs typeface="Arial" panose="020B0604020202020204" pitchFamily="34" charset="0"/>
                </a:rPr>
                <a:t>OUI</a:t>
              </a:r>
              <a:endParaRPr lang="en-US" altLang="fr-FR">
                <a:ea typeface="Times New Roman" panose="02020603050405020304" pitchFamily="18" charset="0"/>
                <a:cs typeface="Arial" panose="020B0604020202020204" pitchFamily="34" charset="0"/>
              </a:endParaRPr>
            </a:p>
          </p:txBody>
        </p:sp>
        <p:sp>
          <p:nvSpPr>
            <p:cNvPr id="25623" name="Text Box 221"/>
            <p:cNvSpPr txBox="1">
              <a:spLocks noChangeArrowheads="1"/>
            </p:cNvSpPr>
            <p:nvPr/>
          </p:nvSpPr>
          <p:spPr bwMode="auto">
            <a:xfrm>
              <a:off x="5918" y="3382"/>
              <a:ext cx="3060" cy="1260"/>
            </a:xfrm>
            <a:prstGeom prst="rect">
              <a:avLst/>
            </a:prstGeom>
            <a:solidFill>
              <a:srgbClr val="FFFFFF"/>
            </a:solidFill>
            <a:ln w="9525">
              <a:solidFill>
                <a:srgbClr val="000000"/>
              </a:solidFill>
              <a:miter lim="800000"/>
              <a:headEnd/>
              <a:tailEnd/>
            </a:ln>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1000" i="1">
                  <a:solidFill>
                    <a:srgbClr val="FF0000"/>
                  </a:solidFill>
                  <a:cs typeface="Times New Roman" panose="02020603050405020304" pitchFamily="18" charset="0"/>
                </a:rPr>
                <a:t>Demande d’avis préalable</a:t>
              </a:r>
              <a:endParaRPr lang="en-US" altLang="fr-FR" sz="1000"/>
            </a:p>
            <a:p>
              <a:pPr algn="ctr"/>
              <a:r>
                <a:rPr lang="en-US" altLang="fr-FR" sz="1000" i="1">
                  <a:cs typeface="Times New Roman" panose="02020603050405020304" pitchFamily="18" charset="0"/>
                </a:rPr>
                <a:t>   GRIP ou GPR   </a:t>
              </a:r>
              <a:endParaRPr lang="en-US" altLang="fr-FR" sz="1000"/>
            </a:p>
          </p:txBody>
        </p:sp>
        <p:sp>
          <p:nvSpPr>
            <p:cNvPr id="25624" name="Text Box 220"/>
            <p:cNvSpPr txBox="1">
              <a:spLocks noChangeArrowheads="1"/>
            </p:cNvSpPr>
            <p:nvPr/>
          </p:nvSpPr>
          <p:spPr bwMode="auto">
            <a:xfrm>
              <a:off x="6458" y="12038"/>
              <a:ext cx="3240" cy="861"/>
            </a:xfrm>
            <a:prstGeom prst="rect">
              <a:avLst/>
            </a:prstGeom>
            <a:solidFill>
              <a:srgbClr val="FFFFFF"/>
            </a:solidFill>
            <a:ln w="9525">
              <a:solidFill>
                <a:srgbClr val="000000"/>
              </a:solidFill>
              <a:miter lim="800000"/>
              <a:headEnd/>
              <a:tailEnd/>
            </a:ln>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800">
                  <a:latin typeface="Arial" panose="020B0604020202020204" pitchFamily="34" charset="0"/>
                  <a:ea typeface="Times New Roman" panose="02020603050405020304" pitchFamily="18" charset="0"/>
                  <a:cs typeface="Arial" panose="020B0604020202020204" pitchFamily="34" charset="0"/>
                </a:rPr>
                <a:t>+ CONSIGNES ASSOCIEES</a:t>
              </a:r>
              <a:endParaRPr lang="en-US" altLang="fr-FR">
                <a:ea typeface="Times New Roman" panose="02020603050405020304" pitchFamily="18" charset="0"/>
                <a:cs typeface="Arial" panose="020B0604020202020204" pitchFamily="34" charset="0"/>
              </a:endParaRPr>
            </a:p>
          </p:txBody>
        </p:sp>
        <p:sp>
          <p:nvSpPr>
            <p:cNvPr id="25625" name="WordArt 216"/>
            <p:cNvSpPr>
              <a:spLocks noChangeArrowheads="1" noChangeShapeType="1" noTextEdit="1"/>
            </p:cNvSpPr>
            <p:nvPr/>
          </p:nvSpPr>
          <p:spPr bwMode="auto">
            <a:xfrm>
              <a:off x="1958" y="16162"/>
              <a:ext cx="1980" cy="360"/>
            </a:xfrm>
            <a:prstGeom prst="rect">
              <a:avLst/>
            </a:prstGeom>
          </p:spPr>
          <p:txBody>
            <a:bodyPr wrap="none" fromWordArt="1">
              <a:prstTxWarp prst="textPlain">
                <a:avLst>
                  <a:gd name="adj" fmla="val 50000"/>
                </a:avLst>
              </a:prstTxWarp>
            </a:bodyPr>
            <a:lstStyle/>
            <a:p>
              <a:pPr algn="ctr"/>
              <a:r>
                <a:rPr lang="fr-FR" sz="3600" kern="10">
                  <a:ln w="9525">
                    <a:solidFill>
                      <a:srgbClr val="000000"/>
                    </a:solidFill>
                    <a:round/>
                    <a:headEnd/>
                    <a:tailEnd/>
                  </a:ln>
                  <a:solidFill>
                    <a:srgbClr val="FFFFFF"/>
                  </a:solidFill>
                  <a:latin typeface="Arial Black" panose="020B0A04020102020204" pitchFamily="34" charset="0"/>
                </a:rPr>
                <a:t>(ancien niv 4)</a:t>
              </a:r>
            </a:p>
          </p:txBody>
        </p:sp>
        <p:sp>
          <p:nvSpPr>
            <p:cNvPr id="25626" name="WordArt 215"/>
            <p:cNvSpPr>
              <a:spLocks noChangeArrowheads="1" noChangeShapeType="1" noTextEdit="1"/>
            </p:cNvSpPr>
            <p:nvPr/>
          </p:nvSpPr>
          <p:spPr bwMode="auto">
            <a:xfrm>
              <a:off x="8618" y="16162"/>
              <a:ext cx="3060" cy="360"/>
            </a:xfrm>
            <a:prstGeom prst="rect">
              <a:avLst/>
            </a:prstGeom>
          </p:spPr>
          <p:txBody>
            <a:bodyPr wrap="none" fromWordArt="1">
              <a:prstTxWarp prst="textPlain">
                <a:avLst>
                  <a:gd name="adj" fmla="val 50000"/>
                </a:avLst>
              </a:prstTxWarp>
            </a:bodyPr>
            <a:lstStyle/>
            <a:p>
              <a:pPr algn="ctr"/>
              <a:r>
                <a:rPr lang="fr-FR" sz="3600" kern="10">
                  <a:ln w="9525">
                    <a:solidFill>
                      <a:srgbClr val="000000"/>
                    </a:solidFill>
                    <a:round/>
                    <a:headEnd/>
                    <a:tailEnd/>
                  </a:ln>
                  <a:solidFill>
                    <a:srgbClr val="FFFFFF"/>
                  </a:solidFill>
                  <a:latin typeface="Arial Black" panose="020B0A04020102020204" pitchFamily="34" charset="0"/>
                </a:rPr>
                <a:t>(anciens niv 3 et 2)</a:t>
              </a:r>
            </a:p>
          </p:txBody>
        </p:sp>
        <p:sp>
          <p:nvSpPr>
            <p:cNvPr id="25627" name="Line 214"/>
            <p:cNvSpPr>
              <a:spLocks noChangeShapeType="1"/>
            </p:cNvSpPr>
            <p:nvPr/>
          </p:nvSpPr>
          <p:spPr bwMode="auto">
            <a:xfrm>
              <a:off x="11678" y="10418"/>
              <a:ext cx="30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28" name="Line 213"/>
            <p:cNvSpPr>
              <a:spLocks noChangeShapeType="1"/>
            </p:cNvSpPr>
            <p:nvPr/>
          </p:nvSpPr>
          <p:spPr bwMode="auto">
            <a:xfrm>
              <a:off x="14738" y="10418"/>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29" name="Line 212"/>
            <p:cNvSpPr>
              <a:spLocks noChangeShapeType="1"/>
            </p:cNvSpPr>
            <p:nvPr/>
          </p:nvSpPr>
          <p:spPr bwMode="auto">
            <a:xfrm flipH="1">
              <a:off x="8078" y="10418"/>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30" name="Line 211"/>
            <p:cNvSpPr>
              <a:spLocks noChangeShapeType="1"/>
            </p:cNvSpPr>
            <p:nvPr/>
          </p:nvSpPr>
          <p:spPr bwMode="auto">
            <a:xfrm>
              <a:off x="8078" y="10418"/>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31" name="Line 210"/>
            <p:cNvSpPr>
              <a:spLocks noChangeShapeType="1"/>
            </p:cNvSpPr>
            <p:nvPr/>
          </p:nvSpPr>
          <p:spPr bwMode="auto">
            <a:xfrm flipH="1">
              <a:off x="8067" y="12899"/>
              <a:ext cx="11" cy="20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32" name="Line 209"/>
            <p:cNvSpPr>
              <a:spLocks noChangeShapeType="1"/>
            </p:cNvSpPr>
            <p:nvPr/>
          </p:nvSpPr>
          <p:spPr bwMode="auto">
            <a:xfrm flipH="1">
              <a:off x="11858" y="12038"/>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33" name="Line 208"/>
            <p:cNvSpPr>
              <a:spLocks noChangeShapeType="1"/>
            </p:cNvSpPr>
            <p:nvPr/>
          </p:nvSpPr>
          <p:spPr bwMode="auto">
            <a:xfrm flipH="1">
              <a:off x="11858" y="12038"/>
              <a:ext cx="0" cy="29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34" name="Line 207"/>
            <p:cNvSpPr>
              <a:spLocks noChangeShapeType="1"/>
            </p:cNvSpPr>
            <p:nvPr/>
          </p:nvSpPr>
          <p:spPr bwMode="auto">
            <a:xfrm>
              <a:off x="15818" y="12038"/>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35" name="Line 206"/>
            <p:cNvSpPr>
              <a:spLocks noChangeShapeType="1"/>
            </p:cNvSpPr>
            <p:nvPr/>
          </p:nvSpPr>
          <p:spPr bwMode="auto">
            <a:xfrm>
              <a:off x="16718" y="12038"/>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36" name="Line 205"/>
            <p:cNvSpPr>
              <a:spLocks noChangeShapeType="1"/>
            </p:cNvSpPr>
            <p:nvPr/>
          </p:nvSpPr>
          <p:spPr bwMode="auto">
            <a:xfrm>
              <a:off x="1418" y="2302"/>
              <a:ext cx="16" cy="127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37" name="Line 204"/>
            <p:cNvSpPr>
              <a:spLocks noChangeShapeType="1"/>
            </p:cNvSpPr>
            <p:nvPr/>
          </p:nvSpPr>
          <p:spPr bwMode="auto">
            <a:xfrm>
              <a:off x="1418" y="2302"/>
              <a:ext cx="35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38" name="WordArt 203"/>
            <p:cNvSpPr>
              <a:spLocks noChangeArrowheads="1" noChangeShapeType="1" noTextEdit="1"/>
            </p:cNvSpPr>
            <p:nvPr/>
          </p:nvSpPr>
          <p:spPr bwMode="auto">
            <a:xfrm>
              <a:off x="15098" y="15982"/>
              <a:ext cx="3060" cy="360"/>
            </a:xfrm>
            <a:prstGeom prst="rect">
              <a:avLst/>
            </a:prstGeom>
          </p:spPr>
          <p:txBody>
            <a:bodyPr wrap="none" fromWordArt="1">
              <a:prstTxWarp prst="textPlain">
                <a:avLst>
                  <a:gd name="adj" fmla="val 50000"/>
                </a:avLst>
              </a:prstTxWarp>
            </a:bodyPr>
            <a:lstStyle/>
            <a:p>
              <a:pPr algn="ctr"/>
              <a:r>
                <a:rPr lang="fr-FR" sz="3600" kern="10">
                  <a:ln w="9525">
                    <a:solidFill>
                      <a:srgbClr val="000000"/>
                    </a:solidFill>
                    <a:round/>
                    <a:headEnd/>
                    <a:tailEnd/>
                  </a:ln>
                  <a:solidFill>
                    <a:srgbClr val="FFFFFF"/>
                  </a:solidFill>
                  <a:latin typeface="Arial Black" panose="020B0A04020102020204" pitchFamily="34" charset="0"/>
                </a:rPr>
                <a:t>(suppression niv 1)</a:t>
              </a:r>
            </a:p>
          </p:txBody>
        </p:sp>
        <p:sp>
          <p:nvSpPr>
            <p:cNvPr id="25639" name="Line 202"/>
            <p:cNvSpPr>
              <a:spLocks noChangeShapeType="1"/>
            </p:cNvSpPr>
            <p:nvPr/>
          </p:nvSpPr>
          <p:spPr bwMode="auto">
            <a:xfrm>
              <a:off x="8978" y="6622"/>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40" name="Line 201"/>
            <p:cNvSpPr>
              <a:spLocks noChangeShapeType="1"/>
            </p:cNvSpPr>
            <p:nvPr/>
          </p:nvSpPr>
          <p:spPr bwMode="auto">
            <a:xfrm>
              <a:off x="10598" y="6622"/>
              <a:ext cx="0" cy="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41" name="Line 200"/>
            <p:cNvSpPr>
              <a:spLocks noChangeShapeType="1"/>
            </p:cNvSpPr>
            <p:nvPr/>
          </p:nvSpPr>
          <p:spPr bwMode="auto">
            <a:xfrm flipH="1">
              <a:off x="4298" y="6622"/>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42" name="Line 199"/>
            <p:cNvSpPr>
              <a:spLocks noChangeShapeType="1"/>
            </p:cNvSpPr>
            <p:nvPr/>
          </p:nvSpPr>
          <p:spPr bwMode="auto">
            <a:xfrm>
              <a:off x="4819" y="2302"/>
              <a:ext cx="271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43" name="Line 198"/>
            <p:cNvSpPr>
              <a:spLocks noChangeShapeType="1"/>
            </p:cNvSpPr>
            <p:nvPr/>
          </p:nvSpPr>
          <p:spPr bwMode="auto">
            <a:xfrm>
              <a:off x="7538" y="2302"/>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44" name="Line 197"/>
            <p:cNvSpPr>
              <a:spLocks noChangeShapeType="1"/>
            </p:cNvSpPr>
            <p:nvPr/>
          </p:nvSpPr>
          <p:spPr bwMode="auto">
            <a:xfrm>
              <a:off x="7538" y="4642"/>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45" name="Text Box 196"/>
            <p:cNvSpPr txBox="1">
              <a:spLocks noChangeArrowheads="1"/>
            </p:cNvSpPr>
            <p:nvPr/>
          </p:nvSpPr>
          <p:spPr bwMode="auto">
            <a:xfrm>
              <a:off x="2858" y="8782"/>
              <a:ext cx="3240" cy="548"/>
            </a:xfrm>
            <a:prstGeom prst="rect">
              <a:avLst/>
            </a:prstGeom>
            <a:solidFill>
              <a:srgbClr val="FFFFFF"/>
            </a:solidFill>
            <a:ln w="9525">
              <a:solidFill>
                <a:srgbClr val="000000"/>
              </a:solidFill>
              <a:miter lim="800000"/>
              <a:headEnd/>
              <a:tailEnd/>
            </a:ln>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800">
                  <a:latin typeface="Arial" panose="020B0604020202020204" pitchFamily="34" charset="0"/>
                  <a:ea typeface="Times New Roman" panose="02020603050405020304" pitchFamily="18" charset="0"/>
                  <a:cs typeface="Arial" panose="020B0604020202020204" pitchFamily="34" charset="0"/>
                </a:rPr>
                <a:t>+ RENFORT DEPART</a:t>
              </a:r>
              <a:endParaRPr lang="en-US" altLang="fr-FR">
                <a:ea typeface="Times New Roman" panose="02020603050405020304" pitchFamily="18" charset="0"/>
                <a:cs typeface="Arial" panose="020B0604020202020204" pitchFamily="34" charset="0"/>
              </a:endParaRPr>
            </a:p>
          </p:txBody>
        </p:sp>
        <p:sp>
          <p:nvSpPr>
            <p:cNvPr id="25646" name="Text Box 195"/>
            <p:cNvSpPr txBox="1">
              <a:spLocks noChangeArrowheads="1"/>
            </p:cNvSpPr>
            <p:nvPr/>
          </p:nvSpPr>
          <p:spPr bwMode="auto">
            <a:xfrm>
              <a:off x="2858" y="11122"/>
              <a:ext cx="3060" cy="861"/>
            </a:xfrm>
            <a:prstGeom prst="rect">
              <a:avLst/>
            </a:prstGeom>
            <a:solidFill>
              <a:srgbClr val="FFFFFF"/>
            </a:solidFill>
            <a:ln w="9525">
              <a:solidFill>
                <a:srgbClr val="000000"/>
              </a:solidFill>
              <a:miter lim="800000"/>
              <a:headEnd/>
              <a:tailEnd/>
            </a:ln>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800">
                  <a:latin typeface="Arial" panose="020B0604020202020204" pitchFamily="34" charset="0"/>
                  <a:ea typeface="Times New Roman" panose="02020603050405020304" pitchFamily="18" charset="0"/>
                  <a:cs typeface="Arial" panose="020B0604020202020204" pitchFamily="34" charset="0"/>
                </a:rPr>
                <a:t>+ CONSIGNES ASSOCIEES</a:t>
              </a:r>
              <a:endParaRPr lang="en-US" altLang="fr-FR">
                <a:ea typeface="Times New Roman" panose="02020603050405020304" pitchFamily="18" charset="0"/>
                <a:cs typeface="Arial" panose="020B0604020202020204" pitchFamily="34" charset="0"/>
              </a:endParaRPr>
            </a:p>
          </p:txBody>
        </p:sp>
        <p:sp>
          <p:nvSpPr>
            <p:cNvPr id="25647" name="Line 194"/>
            <p:cNvSpPr>
              <a:spLocks noChangeShapeType="1"/>
            </p:cNvSpPr>
            <p:nvPr/>
          </p:nvSpPr>
          <p:spPr bwMode="auto">
            <a:xfrm>
              <a:off x="4298" y="6622"/>
              <a:ext cx="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48" name="Line 193"/>
            <p:cNvSpPr>
              <a:spLocks noChangeShapeType="1"/>
            </p:cNvSpPr>
            <p:nvPr/>
          </p:nvSpPr>
          <p:spPr bwMode="auto">
            <a:xfrm>
              <a:off x="4298" y="9142"/>
              <a:ext cx="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49" name="Line 192"/>
            <p:cNvSpPr>
              <a:spLocks noChangeShapeType="1"/>
            </p:cNvSpPr>
            <p:nvPr/>
          </p:nvSpPr>
          <p:spPr bwMode="auto">
            <a:xfrm>
              <a:off x="4283" y="11972"/>
              <a:ext cx="4" cy="30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5650" name="Group 189"/>
            <p:cNvGrpSpPr>
              <a:grpSpLocks/>
            </p:cNvGrpSpPr>
            <p:nvPr/>
          </p:nvGrpSpPr>
          <p:grpSpPr bwMode="auto">
            <a:xfrm>
              <a:off x="6098" y="5362"/>
              <a:ext cx="2880" cy="2520"/>
              <a:chOff x="1765" y="1042"/>
              <a:chExt cx="2685" cy="2520"/>
            </a:xfrm>
          </p:grpSpPr>
          <p:sp>
            <p:nvSpPr>
              <p:cNvPr id="25654" name="AutoShape 191"/>
              <p:cNvSpPr>
                <a:spLocks noChangeArrowheads="1"/>
              </p:cNvSpPr>
              <p:nvPr/>
            </p:nvSpPr>
            <p:spPr bwMode="auto">
              <a:xfrm>
                <a:off x="1765" y="1042"/>
                <a:ext cx="2685" cy="2520"/>
              </a:xfrm>
              <a:prstGeom prst="flowChartDecision">
                <a:avLst/>
              </a:prstGeom>
              <a:solidFill>
                <a:srgbClr val="FFFFFF"/>
              </a:solidFill>
              <a:ln w="9525">
                <a:solidFill>
                  <a:srgbClr val="000000"/>
                </a:solidFill>
                <a:miter lim="800000"/>
                <a:headEnd/>
                <a:tailEnd/>
              </a:ln>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endParaRPr lang="fr-FR" altLang="fr-FR"/>
              </a:p>
            </p:txBody>
          </p:sp>
          <p:sp>
            <p:nvSpPr>
              <p:cNvPr id="25655" name="Text Box 190"/>
              <p:cNvSpPr txBox="1">
                <a:spLocks noChangeArrowheads="1"/>
              </p:cNvSpPr>
              <p:nvPr/>
            </p:nvSpPr>
            <p:spPr bwMode="auto">
              <a:xfrm>
                <a:off x="2029" y="1627"/>
                <a:ext cx="2156"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ctr"/>
                <a:r>
                  <a:rPr lang="en-US" altLang="fr-FR" sz="1000">
                    <a:latin typeface="Arial" panose="020B0604020202020204" pitchFamily="34" charset="0"/>
                    <a:ea typeface="Times New Roman" panose="02020603050405020304" pitchFamily="18" charset="0"/>
                    <a:cs typeface="Arial" panose="020B0604020202020204" pitchFamily="34" charset="0"/>
                  </a:rPr>
                  <a:t>ANALYSE DU RISQUE</a:t>
                </a:r>
                <a:endParaRPr lang="en-US" altLang="fr-FR" sz="1000">
                  <a:ea typeface="Times New Roman" panose="02020603050405020304" pitchFamily="18" charset="0"/>
                  <a:cs typeface="Arial" panose="020B0604020202020204" pitchFamily="34" charset="0"/>
                </a:endParaRPr>
              </a:p>
              <a:p>
                <a:pPr algn="ctr"/>
                <a:r>
                  <a:rPr lang="en-US" altLang="fr-FR" sz="1400" u="sng">
                    <a:solidFill>
                      <a:srgbClr val="FF0000"/>
                    </a:solidFill>
                    <a:latin typeface="Arial" panose="020B0604020202020204" pitchFamily="34" charset="0"/>
                    <a:ea typeface="Times New Roman" panose="02020603050405020304" pitchFamily="18" charset="0"/>
                    <a:cs typeface="Arial" panose="020B0604020202020204" pitchFamily="34" charset="0"/>
                  </a:rPr>
                  <a:t>&gt;</a:t>
                </a:r>
                <a:r>
                  <a:rPr lang="en-US" altLang="fr-FR" sz="1400">
                    <a:solidFill>
                      <a:srgbClr val="FF0000"/>
                    </a:solidFill>
                    <a:latin typeface="Arial" panose="020B0604020202020204" pitchFamily="34" charset="0"/>
                    <a:ea typeface="Times New Roman" panose="02020603050405020304" pitchFamily="18" charset="0"/>
                    <a:cs typeface="Arial" panose="020B0604020202020204" pitchFamily="34" charset="0"/>
                  </a:rPr>
                  <a:t>20</a:t>
                </a:r>
                <a:endParaRPr lang="en-US" altLang="fr-FR" sz="1400">
                  <a:solidFill>
                    <a:srgbClr val="FF0000"/>
                  </a:solidFill>
                  <a:ea typeface="Times New Roman" panose="02020603050405020304" pitchFamily="18" charset="0"/>
                  <a:cs typeface="Arial" panose="020B0604020202020204" pitchFamily="34" charset="0"/>
                </a:endParaRPr>
              </a:p>
            </p:txBody>
          </p:sp>
        </p:grpSp>
        <p:sp>
          <p:nvSpPr>
            <p:cNvPr id="25651" name="AutoShape 188"/>
            <p:cNvSpPr>
              <a:spLocks noChangeArrowheads="1"/>
            </p:cNvSpPr>
            <p:nvPr/>
          </p:nvSpPr>
          <p:spPr bwMode="auto">
            <a:xfrm>
              <a:off x="10958" y="3840"/>
              <a:ext cx="2340" cy="1028"/>
            </a:xfrm>
            <a:prstGeom prst="wedgeRectCallout">
              <a:avLst>
                <a:gd name="adj1" fmla="val -180653"/>
                <a:gd name="adj2" fmla="val 153153"/>
              </a:avLst>
            </a:prstGeom>
            <a:solidFill>
              <a:srgbClr val="FFFFFF"/>
            </a:solidFill>
            <a:ln w="9525">
              <a:solidFill>
                <a:srgbClr val="000000"/>
              </a:solidFill>
              <a:miter lim="800000"/>
              <a:headEnd/>
              <a:tailEnd/>
            </a:ln>
          </p:spPr>
          <p:txBody>
            <a:bodyPr/>
            <a:lstStyle>
              <a:lvl1pPr>
                <a:tabLst>
                  <a:tab pos="457200" algn="l"/>
                </a:tabLst>
                <a:defRPr kumimoji="1" sz="2000" b="1">
                  <a:solidFill>
                    <a:srgbClr val="0000FF"/>
                  </a:solidFill>
                  <a:latin typeface="Calibri" panose="020F0502020204030204" pitchFamily="34" charset="0"/>
                  <a:sym typeface="Wingdings" panose="05000000000000000000" pitchFamily="2" charset="2"/>
                </a:defRPr>
              </a:lvl1pPr>
              <a:lvl2pPr marL="742950" indent="-285750">
                <a:tabLst>
                  <a:tab pos="457200" algn="l"/>
                </a:tabLst>
                <a:defRPr kumimoji="1" sz="2000" b="1">
                  <a:solidFill>
                    <a:srgbClr val="0000FF"/>
                  </a:solidFill>
                  <a:latin typeface="Calibri" panose="020F0502020204030204" pitchFamily="34" charset="0"/>
                  <a:sym typeface="Wingdings" panose="05000000000000000000" pitchFamily="2" charset="2"/>
                </a:defRPr>
              </a:lvl2pPr>
              <a:lvl3pPr marL="1143000" indent="-228600">
                <a:tabLst>
                  <a:tab pos="457200" algn="l"/>
                </a:tabLst>
                <a:defRPr kumimoji="1" sz="2000" b="1">
                  <a:solidFill>
                    <a:srgbClr val="0000FF"/>
                  </a:solidFill>
                  <a:latin typeface="Calibri" panose="020F0502020204030204" pitchFamily="34" charset="0"/>
                  <a:sym typeface="Wingdings" panose="05000000000000000000" pitchFamily="2" charset="2"/>
                </a:defRPr>
              </a:lvl3pPr>
              <a:lvl4pPr marL="1600200" indent="-228600">
                <a:tabLst>
                  <a:tab pos="457200" algn="l"/>
                </a:tabLst>
                <a:defRPr kumimoji="1" sz="2000" b="1">
                  <a:solidFill>
                    <a:srgbClr val="0000FF"/>
                  </a:solidFill>
                  <a:latin typeface="Calibri" panose="020F0502020204030204" pitchFamily="34" charset="0"/>
                  <a:sym typeface="Wingdings" panose="05000000000000000000" pitchFamily="2" charset="2"/>
                </a:defRPr>
              </a:lvl4pPr>
              <a:lvl5pPr marL="2057400" indent="-228600">
                <a:tabLst>
                  <a:tab pos="457200" algn="l"/>
                </a:tabLst>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tabLst>
                  <a:tab pos="457200" algn="l"/>
                </a:tabLs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tabLst>
                  <a:tab pos="457200" algn="l"/>
                </a:tabLs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tabLst>
                  <a:tab pos="457200" algn="l"/>
                </a:tabLs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tabLst>
                  <a:tab pos="457200" algn="l"/>
                </a:tabLst>
                <a:defRPr kumimoji="1" sz="2000" b="1">
                  <a:solidFill>
                    <a:srgbClr val="0000FF"/>
                  </a:solidFill>
                  <a:latin typeface="Calibri" panose="020F0502020204030204" pitchFamily="34" charset="0"/>
                  <a:sym typeface="Wingdings" panose="05000000000000000000" pitchFamily="2" charset="2"/>
                </a:defRPr>
              </a:lvl9pPr>
            </a:lstStyle>
            <a:p>
              <a:pPr>
                <a:buFontTx/>
                <a:buChar char="•"/>
              </a:pPr>
              <a:r>
                <a:rPr lang="en-US" altLang="fr-FR" sz="1000">
                  <a:cs typeface="Times New Roman" panose="02020603050405020304" pitchFamily="18" charset="0"/>
                </a:rPr>
                <a:t>Fiche de classification</a:t>
              </a:r>
              <a:endParaRPr lang="en-US" altLang="fr-FR" sz="1000"/>
            </a:p>
          </p:txBody>
        </p:sp>
        <p:sp>
          <p:nvSpPr>
            <p:cNvPr id="25652" name="Text Box 187"/>
            <p:cNvSpPr txBox="1">
              <a:spLocks noChangeArrowheads="1"/>
            </p:cNvSpPr>
            <p:nvPr/>
          </p:nvSpPr>
          <p:spPr bwMode="auto">
            <a:xfrm>
              <a:off x="17480" y="2563"/>
              <a:ext cx="36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r>
                <a:rPr lang="en-US" altLang="fr-FR" sz="1200">
                  <a:cs typeface="Times New Roman" panose="02020603050405020304" pitchFamily="18" charset="0"/>
                </a:rPr>
                <a:t>*</a:t>
              </a:r>
              <a:endParaRPr lang="en-US" altLang="fr-FR"/>
            </a:p>
          </p:txBody>
        </p:sp>
        <p:sp>
          <p:nvSpPr>
            <p:cNvPr id="25653" name="Text Box 186"/>
            <p:cNvSpPr txBox="1">
              <a:spLocks noChangeArrowheads="1"/>
            </p:cNvSpPr>
            <p:nvPr/>
          </p:nvSpPr>
          <p:spPr bwMode="auto">
            <a:xfrm>
              <a:off x="17978" y="2572"/>
              <a:ext cx="5400" cy="4140"/>
            </a:xfrm>
            <a:prstGeom prst="rect">
              <a:avLst/>
            </a:prstGeom>
            <a:solidFill>
              <a:srgbClr val="FFFFFF"/>
            </a:solidFill>
            <a:ln w="9525">
              <a:solidFill>
                <a:srgbClr val="000000"/>
              </a:solidFill>
              <a:miter lim="800000"/>
              <a:headEnd/>
              <a:tailEnd/>
            </a:ln>
          </p:spPr>
          <p:txBody>
            <a:bodyPr/>
            <a:lstStyle>
              <a:lvl1pPr>
                <a:tabLst>
                  <a:tab pos="676275" algn="l"/>
                </a:tabLst>
                <a:defRPr kumimoji="1" sz="2000" b="1">
                  <a:solidFill>
                    <a:srgbClr val="0000FF"/>
                  </a:solidFill>
                  <a:latin typeface="Calibri" panose="020F0502020204030204" pitchFamily="34" charset="0"/>
                  <a:sym typeface="Wingdings" panose="05000000000000000000" pitchFamily="2" charset="2"/>
                </a:defRPr>
              </a:lvl1pPr>
              <a:lvl2pPr marL="742950" indent="-285750">
                <a:tabLst>
                  <a:tab pos="676275" algn="l"/>
                </a:tabLst>
                <a:defRPr kumimoji="1" sz="2000" b="1">
                  <a:solidFill>
                    <a:srgbClr val="0000FF"/>
                  </a:solidFill>
                  <a:latin typeface="Calibri" panose="020F0502020204030204" pitchFamily="34" charset="0"/>
                  <a:sym typeface="Wingdings" panose="05000000000000000000" pitchFamily="2" charset="2"/>
                </a:defRPr>
              </a:lvl2pPr>
              <a:lvl3pPr marL="1143000" indent="-228600">
                <a:tabLst>
                  <a:tab pos="676275" algn="l"/>
                </a:tabLst>
                <a:defRPr kumimoji="1" sz="2000" b="1">
                  <a:solidFill>
                    <a:srgbClr val="0000FF"/>
                  </a:solidFill>
                  <a:latin typeface="Calibri" panose="020F0502020204030204" pitchFamily="34" charset="0"/>
                  <a:sym typeface="Wingdings" panose="05000000000000000000" pitchFamily="2" charset="2"/>
                </a:defRPr>
              </a:lvl3pPr>
              <a:lvl4pPr marL="1600200" indent="-228600">
                <a:tabLst>
                  <a:tab pos="676275" algn="l"/>
                </a:tabLst>
                <a:defRPr kumimoji="1" sz="2000" b="1">
                  <a:solidFill>
                    <a:srgbClr val="0000FF"/>
                  </a:solidFill>
                  <a:latin typeface="Calibri" panose="020F0502020204030204" pitchFamily="34" charset="0"/>
                  <a:sym typeface="Wingdings" panose="05000000000000000000" pitchFamily="2" charset="2"/>
                </a:defRPr>
              </a:lvl4pPr>
              <a:lvl5pPr marL="2057400" indent="-228600">
                <a:tabLst>
                  <a:tab pos="676275" algn="l"/>
                </a:tabLst>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tabLst>
                  <a:tab pos="676275" algn="l"/>
                </a:tabLs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tabLst>
                  <a:tab pos="676275" algn="l"/>
                </a:tabLs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tabLst>
                  <a:tab pos="676275" algn="l"/>
                </a:tabLs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tabLst>
                  <a:tab pos="676275" algn="l"/>
                </a:tabLst>
                <a:defRPr kumimoji="1" sz="2000" b="1">
                  <a:solidFill>
                    <a:srgbClr val="0000FF"/>
                  </a:solidFill>
                  <a:latin typeface="Calibri" panose="020F0502020204030204" pitchFamily="34" charset="0"/>
                  <a:sym typeface="Wingdings" panose="05000000000000000000" pitchFamily="2" charset="2"/>
                </a:defRPr>
              </a:lvl9pPr>
            </a:lstStyle>
            <a:p>
              <a:r>
                <a:rPr lang="en-US" altLang="fr-FR" sz="1000" u="sng">
                  <a:cs typeface="Times New Roman" panose="02020603050405020304" pitchFamily="18" charset="0"/>
                </a:rPr>
                <a:t>CRITERES D’AUTOMATICITE / PLAN ETARE</a:t>
              </a:r>
              <a:r>
                <a:rPr lang="en-US" altLang="fr-FR" sz="1000">
                  <a:cs typeface="Times New Roman" panose="02020603050405020304" pitchFamily="18" charset="0"/>
                </a:rPr>
                <a:t> :</a:t>
              </a:r>
              <a:endParaRPr lang="en-US" altLang="fr-FR" sz="1000"/>
            </a:p>
            <a:p>
              <a:pPr>
                <a:buFontTx/>
                <a:buChar char="•"/>
              </a:pPr>
              <a:r>
                <a:rPr lang="en-US" altLang="fr-FR" sz="1000">
                  <a:cs typeface="Times New Roman" panose="02020603050405020304" pitchFamily="18" charset="0"/>
                </a:rPr>
                <a:t>Site SEVESO seuils bas ou haut</a:t>
              </a:r>
              <a:endParaRPr lang="en-US" altLang="fr-FR" sz="1000"/>
            </a:p>
            <a:p>
              <a:pPr>
                <a:buFontTx/>
                <a:buChar char="•"/>
              </a:pPr>
              <a:r>
                <a:rPr lang="en-US" altLang="fr-FR" sz="1000">
                  <a:cs typeface="Times New Roman" panose="02020603050405020304" pitchFamily="18" charset="0"/>
                </a:rPr>
                <a:t>Site soumis à plan d’urgence</a:t>
              </a:r>
              <a:endParaRPr lang="en-US" altLang="fr-FR" sz="1000"/>
            </a:p>
            <a:p>
              <a:pPr>
                <a:buFontTx/>
                <a:buChar char="•"/>
              </a:pPr>
              <a:r>
                <a:rPr lang="en-US" altLang="fr-FR" sz="1000">
                  <a:cs typeface="Times New Roman" panose="02020603050405020304" pitchFamily="18" charset="0"/>
                </a:rPr>
                <a:t>Infrastructures de transport </a:t>
              </a:r>
              <a:endParaRPr lang="en-US" altLang="fr-FR" sz="1000"/>
            </a:p>
            <a:p>
              <a:pPr>
                <a:buFontTx/>
                <a:buChar char="•"/>
              </a:pPr>
              <a:r>
                <a:rPr lang="en-US" altLang="fr-FR" sz="1000">
                  <a:cs typeface="Times New Roman" panose="02020603050405020304" pitchFamily="18" charset="0"/>
                </a:rPr>
                <a:t>Site militaire à flux de danger important</a:t>
              </a:r>
              <a:endParaRPr lang="en-US" altLang="fr-FR" sz="1000"/>
            </a:p>
            <a:p>
              <a:pPr>
                <a:buFontTx/>
                <a:buChar char="•"/>
              </a:pPr>
              <a:r>
                <a:rPr lang="en-US" altLang="fr-FR" sz="1000">
                  <a:cs typeface="Times New Roman" panose="02020603050405020304" pitchFamily="18" charset="0"/>
                </a:rPr>
                <a:t>Etablissement pénitencier</a:t>
              </a:r>
              <a:endParaRPr lang="en-US" altLang="fr-FR" sz="1000"/>
            </a:p>
            <a:p>
              <a:pPr>
                <a:buFontTx/>
                <a:buChar char="•"/>
              </a:pPr>
              <a:r>
                <a:rPr lang="en-US" altLang="fr-FR" sz="1000">
                  <a:cs typeface="Times New Roman" panose="02020603050405020304" pitchFamily="18" charset="0"/>
                </a:rPr>
                <a:t>IGH</a:t>
              </a:r>
              <a:endParaRPr lang="en-US" altLang="fr-FR" sz="1000"/>
            </a:p>
            <a:p>
              <a:pPr>
                <a:buFontTx/>
                <a:buChar char="•"/>
              </a:pPr>
              <a:r>
                <a:rPr lang="en-US" altLang="fr-FR" sz="1000">
                  <a:cs typeface="Times New Roman" panose="02020603050405020304" pitchFamily="18" charset="0"/>
                </a:rPr>
                <a:t>1</a:t>
              </a:r>
              <a:r>
                <a:rPr lang="en-US" altLang="fr-FR" sz="1000" baseline="30000">
                  <a:cs typeface="Times New Roman" panose="02020603050405020304" pitchFamily="18" charset="0"/>
                </a:rPr>
                <a:t>ère</a:t>
              </a:r>
              <a:r>
                <a:rPr lang="en-US" altLang="fr-FR" sz="1000">
                  <a:cs typeface="Times New Roman" panose="02020603050405020304" pitchFamily="18" charset="0"/>
                </a:rPr>
                <a:t> et 2</a:t>
              </a:r>
              <a:r>
                <a:rPr lang="en-US" altLang="fr-FR" sz="1000" baseline="30000">
                  <a:cs typeface="Times New Roman" panose="02020603050405020304" pitchFamily="18" charset="0"/>
                </a:rPr>
                <a:t>ème</a:t>
              </a:r>
              <a:r>
                <a:rPr lang="en-US" altLang="fr-FR" sz="1000">
                  <a:cs typeface="Times New Roman" panose="02020603050405020304" pitchFamily="18" charset="0"/>
                </a:rPr>
                <a:t> catégories de type U</a:t>
              </a:r>
              <a:endParaRPr lang="en-US" altLang="fr-FR" sz="100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27651"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7652"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7653" name="Text Box 440"/>
          <p:cNvSpPr txBox="1">
            <a:spLocks noChangeArrowheads="1"/>
          </p:cNvSpPr>
          <p:nvPr/>
        </p:nvSpPr>
        <p:spPr bwMode="auto">
          <a:xfrm>
            <a:off x="2339975" y="2773363"/>
            <a:ext cx="5070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sz="2400" b="0" u="sng">
                <a:solidFill>
                  <a:schemeClr val="tx1"/>
                </a:solidFill>
              </a:rPr>
              <a:t>Voir fiche de classification v6</a:t>
            </a:r>
            <a:endParaRPr lang="fr-FR" altLang="fr-FR" sz="2400">
              <a:solidFill>
                <a:schemeClr val="accent2"/>
              </a:solidFill>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29699"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9700"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9701" name="Text Box 440"/>
          <p:cNvSpPr txBox="1">
            <a:spLocks noChangeArrowheads="1"/>
          </p:cNvSpPr>
          <p:nvPr/>
        </p:nvSpPr>
        <p:spPr bwMode="auto">
          <a:xfrm>
            <a:off x="0" y="563563"/>
            <a:ext cx="8459788"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250825">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lvl="2" eaLnBrk="1" hangingPunct="1"/>
            <a:r>
              <a:rPr lang="fr-FR" altLang="fr-FR" b="0" u="sng">
                <a:solidFill>
                  <a:schemeClr val="tx1"/>
                </a:solidFill>
              </a:rPr>
              <a:t>Classification : interprétation chiffrée</a:t>
            </a:r>
          </a:p>
          <a:p>
            <a:pPr lvl="2" eaLnBrk="1" hangingPunct="1"/>
            <a:endParaRPr lang="fr-FR" altLang="fr-FR" sz="1800" b="0" u="sng">
              <a:solidFill>
                <a:schemeClr val="tx1"/>
              </a:solidFill>
            </a:endParaRPr>
          </a:p>
          <a:p>
            <a:pPr lvl="2" eaLnBrk="1" hangingPunct="1"/>
            <a:endParaRPr lang="fr-FR" altLang="fr-FR" sz="1800" b="0" u="sng">
              <a:solidFill>
                <a:schemeClr val="tx1"/>
              </a:solidFill>
            </a:endParaRPr>
          </a:p>
          <a:p>
            <a:pPr lvl="2" eaLnBrk="1" hangingPunct="1"/>
            <a:r>
              <a:rPr lang="fr-FR" altLang="fr-FR" sz="1800" b="0" u="sng">
                <a:solidFill>
                  <a:srgbClr val="FF0000"/>
                </a:solidFill>
              </a:rPr>
              <a:t>Version antérieure obsolète :</a:t>
            </a:r>
          </a:p>
          <a:p>
            <a:pPr lvl="2" eaLnBrk="1" hangingPunct="1"/>
            <a:endParaRPr lang="fr-FR" altLang="fr-FR" sz="1800" b="0">
              <a:solidFill>
                <a:schemeClr val="tx1"/>
              </a:solidFill>
            </a:endParaRPr>
          </a:p>
          <a:p>
            <a:pPr lvl="2" eaLnBrk="1" hangingPunct="1">
              <a:buFontTx/>
              <a:buChar char="-"/>
            </a:pPr>
            <a:r>
              <a:rPr lang="fr-FR" altLang="fr-FR" sz="1800" b="0">
                <a:solidFill>
                  <a:schemeClr val="tx1"/>
                </a:solidFill>
              </a:rPr>
              <a:t>Somme des points </a:t>
            </a:r>
            <a:r>
              <a:rPr lang="fr-FR" altLang="fr-FR" sz="1800"/>
              <a:t>≤</a:t>
            </a:r>
            <a:r>
              <a:rPr lang="fr-FR" altLang="fr-FR" sz="1800" b="0">
                <a:solidFill>
                  <a:schemeClr val="tx1"/>
                </a:solidFill>
              </a:rPr>
              <a:t> 5 points = </a:t>
            </a:r>
            <a:r>
              <a:rPr lang="fr-FR" altLang="fr-FR" sz="1800">
                <a:solidFill>
                  <a:schemeClr val="tx1"/>
                </a:solidFill>
              </a:rPr>
              <a:t>ETARE 1</a:t>
            </a:r>
            <a:r>
              <a:rPr lang="fr-FR" altLang="fr-FR" sz="1800" b="0">
                <a:solidFill>
                  <a:schemeClr val="tx1"/>
                </a:solidFill>
              </a:rPr>
              <a:t>.</a:t>
            </a:r>
          </a:p>
          <a:p>
            <a:pPr lvl="2" eaLnBrk="1" hangingPunct="1">
              <a:buFontTx/>
              <a:buChar char="-"/>
            </a:pPr>
            <a:endParaRPr lang="fr-FR" altLang="fr-FR" sz="1800" b="0">
              <a:solidFill>
                <a:schemeClr val="tx1"/>
              </a:solidFill>
            </a:endParaRPr>
          </a:p>
          <a:p>
            <a:pPr lvl="2" eaLnBrk="1" hangingPunct="1"/>
            <a:r>
              <a:rPr lang="fr-FR" altLang="fr-FR" sz="1800" b="0">
                <a:solidFill>
                  <a:schemeClr val="tx1"/>
                </a:solidFill>
              </a:rPr>
              <a:t>-Somme des points </a:t>
            </a:r>
            <a:r>
              <a:rPr lang="fr-FR" altLang="fr-FR" sz="1800"/>
              <a:t>&gt; </a:t>
            </a:r>
            <a:r>
              <a:rPr lang="fr-FR" altLang="fr-FR" sz="1800" b="0" u="sng">
                <a:solidFill>
                  <a:schemeClr val="tx1"/>
                </a:solidFill>
              </a:rPr>
              <a:t>5 points et </a:t>
            </a:r>
            <a:r>
              <a:rPr lang="fr-FR" altLang="fr-FR" sz="1800" u="sng"/>
              <a:t>≤ </a:t>
            </a:r>
            <a:r>
              <a:rPr lang="fr-FR" altLang="fr-FR" sz="1800" b="0" u="sng">
                <a:solidFill>
                  <a:schemeClr val="tx1"/>
                </a:solidFill>
              </a:rPr>
              <a:t>à 10 points </a:t>
            </a:r>
            <a:r>
              <a:rPr lang="fr-FR" altLang="fr-FR" sz="1800" b="0">
                <a:solidFill>
                  <a:schemeClr val="tx1"/>
                </a:solidFill>
              </a:rPr>
              <a:t>= </a:t>
            </a:r>
            <a:r>
              <a:rPr lang="fr-FR" altLang="fr-FR" sz="1800">
                <a:solidFill>
                  <a:schemeClr val="tx1"/>
                </a:solidFill>
              </a:rPr>
              <a:t>ETARE 2</a:t>
            </a:r>
            <a:r>
              <a:rPr lang="fr-FR" altLang="fr-FR" sz="1800" b="0">
                <a:solidFill>
                  <a:schemeClr val="tx1"/>
                </a:solidFill>
              </a:rPr>
              <a:t>.</a:t>
            </a:r>
          </a:p>
          <a:p>
            <a:pPr lvl="2" eaLnBrk="1" hangingPunct="1"/>
            <a:endParaRPr lang="fr-FR" altLang="fr-FR" sz="1800" b="0">
              <a:solidFill>
                <a:schemeClr val="tx1"/>
              </a:solidFill>
            </a:endParaRPr>
          </a:p>
          <a:p>
            <a:pPr lvl="2" eaLnBrk="1" hangingPunct="1">
              <a:buFontTx/>
              <a:buChar char="-"/>
            </a:pPr>
            <a:r>
              <a:rPr lang="fr-FR" altLang="fr-FR" sz="1800" b="0">
                <a:solidFill>
                  <a:schemeClr val="tx1"/>
                </a:solidFill>
              </a:rPr>
              <a:t>Somme des points </a:t>
            </a:r>
            <a:r>
              <a:rPr lang="fr-FR" altLang="fr-FR" sz="1800"/>
              <a:t>&gt; </a:t>
            </a:r>
            <a:r>
              <a:rPr lang="fr-FR" altLang="fr-FR" sz="1800" b="0" u="sng">
                <a:solidFill>
                  <a:schemeClr val="tx1"/>
                </a:solidFill>
              </a:rPr>
              <a:t>à 10 points et </a:t>
            </a:r>
            <a:r>
              <a:rPr lang="fr-FR" altLang="fr-FR" sz="1800" u="sng"/>
              <a:t>≤ </a:t>
            </a:r>
            <a:r>
              <a:rPr lang="fr-FR" altLang="fr-FR" sz="1800" b="0" u="sng">
                <a:solidFill>
                  <a:schemeClr val="tx1"/>
                </a:solidFill>
              </a:rPr>
              <a:t>à 15 points</a:t>
            </a:r>
            <a:r>
              <a:rPr lang="fr-FR" altLang="fr-FR" sz="1800" b="0">
                <a:solidFill>
                  <a:schemeClr val="tx1"/>
                </a:solidFill>
              </a:rPr>
              <a:t>, = </a:t>
            </a:r>
            <a:r>
              <a:rPr lang="fr-FR" altLang="fr-FR" sz="1800">
                <a:solidFill>
                  <a:schemeClr val="tx1"/>
                </a:solidFill>
              </a:rPr>
              <a:t>ETARE 3</a:t>
            </a:r>
            <a:r>
              <a:rPr lang="fr-FR" altLang="fr-FR" sz="1800" b="0">
                <a:solidFill>
                  <a:schemeClr val="tx1"/>
                </a:solidFill>
              </a:rPr>
              <a:t>.</a:t>
            </a:r>
          </a:p>
          <a:p>
            <a:pPr lvl="2" eaLnBrk="1" hangingPunct="1"/>
            <a:endParaRPr lang="fr-FR" altLang="fr-FR" sz="1800" b="0">
              <a:solidFill>
                <a:schemeClr val="tx1"/>
              </a:solidFill>
            </a:endParaRPr>
          </a:p>
          <a:p>
            <a:pPr lvl="2" eaLnBrk="1" hangingPunct="1">
              <a:buFontTx/>
              <a:buChar char="-"/>
            </a:pPr>
            <a:r>
              <a:rPr lang="fr-FR" altLang="fr-FR" sz="1800" b="0">
                <a:solidFill>
                  <a:schemeClr val="tx1"/>
                </a:solidFill>
              </a:rPr>
              <a:t>Somme des points</a:t>
            </a:r>
            <a:r>
              <a:rPr lang="fr-FR" altLang="fr-FR" sz="1800"/>
              <a:t> &gt;</a:t>
            </a:r>
            <a:r>
              <a:rPr lang="fr-FR" altLang="fr-FR" sz="1800" b="0">
                <a:solidFill>
                  <a:schemeClr val="tx1"/>
                </a:solidFill>
              </a:rPr>
              <a:t> </a:t>
            </a:r>
            <a:r>
              <a:rPr lang="fr-FR" altLang="fr-FR" sz="1800" b="0" u="sng">
                <a:solidFill>
                  <a:schemeClr val="tx1"/>
                </a:solidFill>
              </a:rPr>
              <a:t>à 15 points </a:t>
            </a:r>
            <a:r>
              <a:rPr lang="fr-FR" altLang="fr-FR" sz="1800" b="0">
                <a:solidFill>
                  <a:schemeClr val="tx1"/>
                </a:solidFill>
              </a:rPr>
              <a:t>= </a:t>
            </a:r>
            <a:r>
              <a:rPr lang="fr-FR" altLang="fr-FR" sz="1800">
                <a:solidFill>
                  <a:schemeClr val="tx1"/>
                </a:solidFill>
              </a:rPr>
              <a:t>ETARE 4</a:t>
            </a:r>
            <a:r>
              <a:rPr lang="fr-FR" altLang="fr-FR" sz="1800" b="0">
                <a:solidFill>
                  <a:schemeClr val="tx1"/>
                </a:solidFill>
              </a:rPr>
              <a:t>.</a:t>
            </a:r>
          </a:p>
          <a:p>
            <a:pPr lvl="2" eaLnBrk="1" hangingPunct="1"/>
            <a:endParaRPr lang="fr-FR" altLang="fr-FR" sz="1800" b="0" u="sng">
              <a:solidFill>
                <a:schemeClr val="tx1"/>
              </a:solidFill>
            </a:endParaRPr>
          </a:p>
          <a:p>
            <a:pPr lvl="2" eaLnBrk="1" hangingPunct="1"/>
            <a:endParaRPr lang="fr-FR" altLang="fr-FR" sz="1800" b="0" u="sng">
              <a:solidFill>
                <a:schemeClr val="tx1"/>
              </a:solidFill>
            </a:endParaRPr>
          </a:p>
          <a:p>
            <a:pPr lvl="2" eaLnBrk="1" hangingPunct="1"/>
            <a:r>
              <a:rPr lang="fr-FR" altLang="fr-FR" sz="1800" b="0" u="sng">
                <a:solidFill>
                  <a:schemeClr val="tx1"/>
                </a:solidFill>
              </a:rPr>
              <a:t>Usage actuel (</a:t>
            </a:r>
            <a:r>
              <a:rPr lang="fr-FR" altLang="fr-FR" sz="1800" b="0">
                <a:solidFill>
                  <a:schemeClr val="tx1"/>
                </a:solidFill>
              </a:rPr>
              <a:t>nouvelle fiche de classification en vigueur depuis 5 ans) :</a:t>
            </a:r>
          </a:p>
          <a:p>
            <a:pPr lvl="2" eaLnBrk="1" hangingPunct="1"/>
            <a:endParaRPr lang="fr-FR" altLang="fr-FR" sz="1800" b="0">
              <a:solidFill>
                <a:schemeClr val="tx1"/>
              </a:solidFill>
            </a:endParaRPr>
          </a:p>
          <a:p>
            <a:pPr lvl="2" eaLnBrk="1" hangingPunct="1"/>
            <a:r>
              <a:rPr lang="fr-FR" altLang="fr-FR" sz="1800" b="0">
                <a:solidFill>
                  <a:schemeClr val="tx1"/>
                </a:solidFill>
              </a:rPr>
              <a:t>-Somme des points</a:t>
            </a:r>
            <a:r>
              <a:rPr lang="fr-FR" altLang="fr-FR" sz="1800"/>
              <a:t> ≥</a:t>
            </a:r>
            <a:r>
              <a:rPr lang="fr-FR" altLang="fr-FR" sz="1800" b="0">
                <a:solidFill>
                  <a:schemeClr val="tx1"/>
                </a:solidFill>
              </a:rPr>
              <a:t> </a:t>
            </a:r>
            <a:r>
              <a:rPr lang="fr-FR" altLang="fr-FR" sz="1800" b="0" u="sng">
                <a:solidFill>
                  <a:schemeClr val="tx1"/>
                </a:solidFill>
              </a:rPr>
              <a:t>à 20 points </a:t>
            </a:r>
            <a:r>
              <a:rPr lang="fr-FR" altLang="fr-FR" sz="1800" b="0">
                <a:solidFill>
                  <a:schemeClr val="tx1"/>
                </a:solidFill>
              </a:rPr>
              <a:t>= </a:t>
            </a:r>
            <a:r>
              <a:rPr lang="fr-FR" altLang="fr-FR" sz="1800">
                <a:solidFill>
                  <a:schemeClr val="tx1"/>
                </a:solidFill>
              </a:rPr>
              <a:t>PLAN ETARE</a:t>
            </a:r>
            <a:r>
              <a:rPr lang="fr-FR" altLang="fr-FR" sz="1800" b="0">
                <a:solidFill>
                  <a:schemeClr val="tx1"/>
                </a:solidFill>
              </a:rPr>
              <a:t>.</a:t>
            </a:r>
          </a:p>
          <a:p>
            <a:pPr lvl="2" eaLnBrk="1" hangingPunct="1"/>
            <a:endParaRPr lang="fr-FR" altLang="fr-FR" sz="1800" b="0">
              <a:solidFill>
                <a:schemeClr val="tx1"/>
              </a:solidFill>
            </a:endParaRPr>
          </a:p>
          <a:p>
            <a:pPr lvl="2" eaLnBrk="1" hangingPunct="1"/>
            <a:r>
              <a:rPr lang="fr-FR" altLang="fr-FR" sz="1800" b="0">
                <a:solidFill>
                  <a:schemeClr val="tx1"/>
                </a:solidFill>
              </a:rPr>
              <a:t>-Somme des points</a:t>
            </a:r>
            <a:r>
              <a:rPr lang="fr-FR" altLang="fr-FR" sz="1800"/>
              <a:t> &lt; </a:t>
            </a:r>
            <a:r>
              <a:rPr lang="fr-FR" altLang="fr-FR" sz="1800" b="0" u="sng">
                <a:solidFill>
                  <a:schemeClr val="tx1"/>
                </a:solidFill>
              </a:rPr>
              <a:t>à 20 points </a:t>
            </a:r>
            <a:r>
              <a:rPr lang="fr-FR" altLang="fr-FR" sz="1800" b="0">
                <a:solidFill>
                  <a:schemeClr val="tx1"/>
                </a:solidFill>
              </a:rPr>
              <a:t>= </a:t>
            </a:r>
            <a:r>
              <a:rPr lang="fr-FR" altLang="fr-FR" sz="1800">
                <a:solidFill>
                  <a:schemeClr val="tx1"/>
                </a:solidFill>
              </a:rPr>
              <a:t>FICHE ETARE (consignes START et/ou renfort départ)</a:t>
            </a:r>
            <a:r>
              <a:rPr lang="fr-FR" altLang="fr-FR" sz="1800" b="0">
                <a:solidFill>
                  <a:schemeClr val="tx1"/>
                </a:solidFill>
              </a:rPr>
              <a:t> </a:t>
            </a:r>
            <a:r>
              <a:rPr lang="fr-FR" altLang="fr-FR" sz="1800" b="0">
                <a:solidFill>
                  <a:srgbClr val="FF0000"/>
                </a:solidFill>
              </a:rPr>
              <a:t>voire aucune répertoriation.</a:t>
            </a:r>
            <a:endParaRPr lang="fr-FR" altLang="fr-FR" sz="1800" b="0">
              <a:solidFill>
                <a:schemeClr val="tx1"/>
              </a:solidFill>
            </a:endParaRPr>
          </a:p>
        </p:txBody>
      </p:sp>
      <p:sp>
        <p:nvSpPr>
          <p:cNvPr id="29702" name="Rectangle à coins arrondis 1"/>
          <p:cNvSpPr>
            <a:spLocks noChangeArrowheads="1"/>
          </p:cNvSpPr>
          <p:nvPr/>
        </p:nvSpPr>
        <p:spPr bwMode="auto">
          <a:xfrm>
            <a:off x="5076825" y="333375"/>
            <a:ext cx="863600" cy="1008063"/>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952500" algn="l"/>
                <a:tab pos="1711325" algn="l"/>
                <a:tab pos="2857500" algn="l"/>
              </a:tabLst>
              <a:defRPr kumimoji="1" sz="2000" b="1">
                <a:solidFill>
                  <a:srgbClr val="0000FF"/>
                </a:solidFill>
                <a:latin typeface="Calibri" panose="020F0502020204030204" pitchFamily="34" charset="0"/>
                <a:sym typeface="Wingdings" panose="05000000000000000000" pitchFamily="2" charset="2"/>
              </a:defRPr>
            </a:lvl1pPr>
            <a:lvl2pPr marL="742950" indent="-285750">
              <a:tabLst>
                <a:tab pos="952500" algn="l"/>
                <a:tab pos="1711325" algn="l"/>
                <a:tab pos="2857500" algn="l"/>
              </a:tabLst>
              <a:defRPr kumimoji="1" sz="2000" b="1">
                <a:solidFill>
                  <a:srgbClr val="0000FF"/>
                </a:solidFill>
                <a:latin typeface="Calibri" panose="020F0502020204030204" pitchFamily="34" charset="0"/>
                <a:sym typeface="Wingdings" panose="05000000000000000000" pitchFamily="2" charset="2"/>
              </a:defRPr>
            </a:lvl2pPr>
            <a:lvl3pPr marL="1143000" indent="-228600">
              <a:tabLst>
                <a:tab pos="952500" algn="l"/>
                <a:tab pos="1711325" algn="l"/>
                <a:tab pos="2857500" algn="l"/>
              </a:tabLst>
              <a:defRPr kumimoji="1" sz="2000" b="1">
                <a:solidFill>
                  <a:srgbClr val="0000FF"/>
                </a:solidFill>
                <a:latin typeface="Calibri" panose="020F0502020204030204" pitchFamily="34" charset="0"/>
                <a:sym typeface="Wingdings" panose="05000000000000000000" pitchFamily="2" charset="2"/>
              </a:defRPr>
            </a:lvl3pPr>
            <a:lvl4pPr marL="1600200" indent="-228600">
              <a:tabLst>
                <a:tab pos="952500" algn="l"/>
                <a:tab pos="1711325" algn="l"/>
                <a:tab pos="2857500" algn="l"/>
              </a:tabLst>
              <a:defRPr kumimoji="1" sz="2000" b="1">
                <a:solidFill>
                  <a:srgbClr val="0000FF"/>
                </a:solidFill>
                <a:latin typeface="Calibri" panose="020F0502020204030204" pitchFamily="34" charset="0"/>
                <a:sym typeface="Wingdings" panose="05000000000000000000" pitchFamily="2" charset="2"/>
              </a:defRPr>
            </a:lvl4pPr>
            <a:lvl5pPr marL="2057400" indent="-228600">
              <a:tabLst>
                <a:tab pos="952500" algn="l"/>
                <a:tab pos="1711325" algn="l"/>
                <a:tab pos="2857500" algn="l"/>
              </a:tabLst>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tabLst>
                <a:tab pos="952500" algn="l"/>
                <a:tab pos="1711325" algn="l"/>
                <a:tab pos="2857500" algn="l"/>
              </a:tabLs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tabLst>
                <a:tab pos="952500" algn="l"/>
                <a:tab pos="1711325" algn="l"/>
                <a:tab pos="2857500" algn="l"/>
              </a:tabLs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tabLst>
                <a:tab pos="952500" algn="l"/>
                <a:tab pos="1711325" algn="l"/>
                <a:tab pos="2857500" algn="l"/>
              </a:tabLs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tabLst>
                <a:tab pos="952500" algn="l"/>
                <a:tab pos="1711325" algn="l"/>
                <a:tab pos="2857500" algn="l"/>
              </a:tabLst>
              <a:defRPr kumimoji="1" sz="2000" b="1">
                <a:solidFill>
                  <a:srgbClr val="0000FF"/>
                </a:solidFill>
                <a:latin typeface="Calibri" panose="020F0502020204030204" pitchFamily="34" charset="0"/>
                <a:sym typeface="Wingdings" panose="05000000000000000000" pitchFamily="2" charset="2"/>
              </a:defRPr>
            </a:lvl9pPr>
          </a:lstStyle>
          <a:p>
            <a:pPr eaLnBrk="1" hangingPunct="1">
              <a:spcBef>
                <a:spcPct val="50000"/>
              </a:spcBef>
            </a:pPr>
            <a:endParaRPr lang="fr-FR" alt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31747"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1748"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1749"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908050"/>
            <a:ext cx="5133975"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2"/>
          <p:cNvSpPr>
            <a:spLocks noChangeArrowheads="1"/>
          </p:cNvSpPr>
          <p:nvPr/>
        </p:nvSpPr>
        <p:spPr bwMode="auto">
          <a:xfrm>
            <a:off x="282575" y="258763"/>
            <a:ext cx="36099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b="0" u="sng">
                <a:solidFill>
                  <a:schemeClr val="tx1"/>
                </a:solidFill>
              </a:rPr>
              <a:t>Consignes CODIS/CIS </a:t>
            </a:r>
            <a:r>
              <a:rPr lang="fr-FR" altLang="fr-FR" b="0">
                <a:solidFill>
                  <a:schemeClr val="tx1"/>
                </a:solidFill>
              </a:rPr>
              <a:t>: exemple 1</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33795"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3796"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3797"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8388" y="1052513"/>
            <a:ext cx="4467225"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6"/>
          <p:cNvSpPr>
            <a:spLocks noChangeArrowheads="1"/>
          </p:cNvSpPr>
          <p:nvPr/>
        </p:nvSpPr>
        <p:spPr bwMode="auto">
          <a:xfrm>
            <a:off x="282575" y="258763"/>
            <a:ext cx="36099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b="0" u="sng">
                <a:solidFill>
                  <a:schemeClr val="tx1"/>
                </a:solidFill>
              </a:rPr>
              <a:t>Consignes CODIS/CIS </a:t>
            </a:r>
            <a:r>
              <a:rPr lang="fr-FR" altLang="fr-FR" b="0">
                <a:solidFill>
                  <a:schemeClr val="tx1"/>
                </a:solidFill>
              </a:rPr>
              <a:t>: exemple 2</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35843"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5844"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5845" name="Text Box 440"/>
          <p:cNvSpPr txBox="1">
            <a:spLocks noChangeArrowheads="1"/>
          </p:cNvSpPr>
          <p:nvPr/>
        </p:nvSpPr>
        <p:spPr bwMode="auto">
          <a:xfrm>
            <a:off x="214313" y="442913"/>
            <a:ext cx="7958137"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820738"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b="0" u="sng">
                <a:solidFill>
                  <a:schemeClr val="tx1"/>
                </a:solidFill>
              </a:rPr>
              <a:t>C/ Le suivi des ETARE</a:t>
            </a:r>
            <a:r>
              <a:rPr lang="fr-FR" altLang="fr-FR" b="0">
                <a:solidFill>
                  <a:schemeClr val="tx1"/>
                </a:solidFill>
              </a:rPr>
              <a:t> :</a:t>
            </a:r>
          </a:p>
          <a:p>
            <a:pPr algn="just" eaLnBrk="1" hangingPunct="1">
              <a:buFontTx/>
              <a:buChar char="-"/>
            </a:pPr>
            <a:endParaRPr lang="fr-FR" altLang="fr-FR" sz="1800" b="0">
              <a:solidFill>
                <a:schemeClr val="tx1"/>
              </a:solidFill>
            </a:endParaRPr>
          </a:p>
          <a:p>
            <a:pPr algn="just" eaLnBrk="1" hangingPunct="1">
              <a:buFontTx/>
              <a:buChar char="-"/>
            </a:pPr>
            <a:endParaRPr lang="fr-FR" altLang="fr-FR" sz="1800" b="0">
              <a:solidFill>
                <a:schemeClr val="tx1"/>
              </a:solidFill>
            </a:endParaRPr>
          </a:p>
          <a:p>
            <a:pPr algn="just" eaLnBrk="1" hangingPunct="1"/>
            <a:r>
              <a:rPr lang="fr-FR" altLang="fr-FR" sz="1800" b="0" u="sng">
                <a:solidFill>
                  <a:schemeClr val="tx1"/>
                </a:solidFill>
              </a:rPr>
              <a:t>Cycle de mise à jour</a:t>
            </a:r>
          </a:p>
          <a:p>
            <a:pPr algn="just" eaLnBrk="1" hangingPunct="1"/>
            <a:endParaRPr lang="fr-FR" altLang="fr-FR" sz="1800" b="0">
              <a:solidFill>
                <a:schemeClr val="tx1"/>
              </a:solidFill>
            </a:endParaRPr>
          </a:p>
          <a:p>
            <a:pPr algn="just" eaLnBrk="1" hangingPunct="1"/>
            <a:r>
              <a:rPr lang="fr-FR" altLang="fr-FR" sz="1800" b="0">
                <a:solidFill>
                  <a:schemeClr val="tx1"/>
                </a:solidFill>
              </a:rPr>
              <a:t>En l’absence de toute sollicitation de l’exploitant, la pertinence de la répertoriation d’un établissement (contenu des informations du plan, qualité des consignes, légitimité d’un départ renforcé) est vérifiée par le service de façon systématique tous les </a:t>
            </a:r>
            <a:r>
              <a:rPr lang="fr-FR" altLang="fr-FR" sz="2400">
                <a:solidFill>
                  <a:srgbClr val="FF0000"/>
                </a:solidFill>
              </a:rPr>
              <a:t>5 ans</a:t>
            </a:r>
            <a:r>
              <a:rPr lang="fr-FR" altLang="fr-FR" sz="1800" b="0">
                <a:solidFill>
                  <a:schemeClr val="tx1"/>
                </a:solidFill>
              </a:rPr>
              <a:t>.</a:t>
            </a:r>
          </a:p>
          <a:p>
            <a:pPr algn="just" eaLnBrk="1" hangingPunct="1"/>
            <a:endParaRPr lang="fr-FR" altLang="fr-FR" sz="1800" b="0">
              <a:solidFill>
                <a:schemeClr val="tx1"/>
              </a:solidFill>
            </a:endParaRPr>
          </a:p>
          <a:p>
            <a:pPr algn="just" eaLnBrk="1" hangingPunct="1"/>
            <a:r>
              <a:rPr lang="fr-FR" altLang="fr-FR" sz="1800" b="0">
                <a:solidFill>
                  <a:schemeClr val="tx1"/>
                </a:solidFill>
              </a:rPr>
              <a:t>Ce contrôle a lieu tous les </a:t>
            </a:r>
            <a:r>
              <a:rPr lang="fr-FR" altLang="fr-FR" sz="2400">
                <a:solidFill>
                  <a:srgbClr val="FF0000"/>
                </a:solidFill>
              </a:rPr>
              <a:t>3 ans</a:t>
            </a:r>
            <a:r>
              <a:rPr lang="fr-FR" altLang="fr-FR" sz="2400" b="0">
                <a:solidFill>
                  <a:schemeClr val="tx1"/>
                </a:solidFill>
              </a:rPr>
              <a:t> </a:t>
            </a:r>
            <a:r>
              <a:rPr lang="fr-FR" altLang="fr-FR" sz="1800" b="0">
                <a:solidFill>
                  <a:schemeClr val="tx1"/>
                </a:solidFill>
              </a:rPr>
              <a:t>pour les exploitants soumis à </a:t>
            </a:r>
            <a:r>
              <a:rPr lang="fr-FR" altLang="fr-FR" sz="1800">
                <a:solidFill>
                  <a:schemeClr val="tx1"/>
                </a:solidFill>
              </a:rPr>
              <a:t>un plan d’urgence</a:t>
            </a:r>
            <a:r>
              <a:rPr lang="fr-FR" altLang="fr-FR" sz="1800" b="0">
                <a:solidFill>
                  <a:schemeClr val="tx1"/>
                </a:solidFill>
              </a:rPr>
              <a:t>.</a:t>
            </a:r>
          </a:p>
          <a:p>
            <a:pPr algn="just" eaLnBrk="1" hangingPunct="1"/>
            <a:endParaRPr lang="fr-FR" altLang="fr-FR" sz="1800" b="0" u="sng">
              <a:solidFill>
                <a:schemeClr val="tx1"/>
              </a:solidFill>
            </a:endParaRPr>
          </a:p>
          <a:p>
            <a:pPr algn="just" eaLnBrk="1" hangingPunct="1"/>
            <a:r>
              <a:rPr lang="fr-FR" altLang="fr-FR" sz="1800" b="0" u="sng">
                <a:solidFill>
                  <a:schemeClr val="tx1"/>
                </a:solidFill>
              </a:rPr>
              <a:t>Une mise à jour anticipée</a:t>
            </a:r>
            <a:r>
              <a:rPr lang="fr-FR" altLang="fr-FR" sz="1800" b="0">
                <a:solidFill>
                  <a:schemeClr val="tx1"/>
                </a:solidFill>
              </a:rPr>
              <a:t> est effectuée dès lors qu’une modification de l’établissement est connue et entraîne un changement quel qu’il soit : l’adresse, la raison sociale, le numéro d’astreinte…</a:t>
            </a:r>
          </a:p>
          <a:p>
            <a:pPr algn="just" eaLnBrk="1" hangingPunct="1"/>
            <a:endParaRPr lang="fr-FR" altLang="fr-FR" sz="1800" b="0">
              <a:solidFill>
                <a:schemeClr val="tx1"/>
              </a:solidFill>
            </a:endParaRPr>
          </a:p>
          <a:p>
            <a:pPr algn="just" eaLnBrk="1" hangingPunct="1"/>
            <a:endParaRPr lang="fr-FR" altLang="fr-FR" sz="1800" b="0">
              <a:solidFill>
                <a:schemeClr val="tx1"/>
              </a:solidFill>
            </a:endParaRPr>
          </a:p>
          <a:p>
            <a:pPr algn="just" eaLnBrk="1" hangingPunct="1"/>
            <a:r>
              <a:rPr lang="fr-FR" altLang="fr-FR" sz="1800" b="0">
                <a:solidFill>
                  <a:schemeClr val="tx1"/>
                </a:solidFill>
              </a:rPr>
              <a:t>Un ETARE peut être </a:t>
            </a:r>
            <a:r>
              <a:rPr lang="fr-FR" altLang="fr-FR" sz="1800">
                <a:solidFill>
                  <a:schemeClr val="tx1"/>
                </a:solidFill>
              </a:rPr>
              <a:t>supprimé</a:t>
            </a:r>
            <a:r>
              <a:rPr lang="fr-FR" altLang="fr-FR" sz="1800" b="0">
                <a:solidFill>
                  <a:schemeClr val="tx1"/>
                </a:solidFill>
              </a:rPr>
              <a:t> (MAISON ARRÊT, SEITA, EHPAD JEANSON)</a:t>
            </a:r>
          </a:p>
          <a:p>
            <a:pPr algn="just" eaLnBrk="1" hangingPunct="1"/>
            <a:r>
              <a:rPr lang="fr-FR" altLang="fr-FR" sz="1800" b="0">
                <a:solidFill>
                  <a:schemeClr val="tx1"/>
                </a:solidFill>
              </a:rPr>
              <a:t>Un ETARE peut être </a:t>
            </a:r>
            <a:r>
              <a:rPr lang="fr-FR" altLang="fr-FR" sz="1800">
                <a:solidFill>
                  <a:schemeClr val="tx1"/>
                </a:solidFill>
              </a:rPr>
              <a:t>requalifié</a:t>
            </a:r>
            <a:r>
              <a:rPr lang="fr-FR" altLang="fr-FR" sz="1800" b="0">
                <a:solidFill>
                  <a:schemeClr val="tx1"/>
                </a:solidFill>
              </a:rPr>
              <a:t> (ex : 13</a:t>
            </a:r>
            <a:r>
              <a:rPr lang="fr-FR" altLang="fr-FR" sz="1800" b="0" baseline="30000">
                <a:solidFill>
                  <a:schemeClr val="tx1"/>
                </a:solidFill>
              </a:rPr>
              <a:t>ème</a:t>
            </a:r>
            <a:r>
              <a:rPr lang="fr-FR" altLang="fr-FR" sz="1800" b="0">
                <a:solidFill>
                  <a:schemeClr val="tx1"/>
                </a:solidFill>
              </a:rPr>
              <a:t> BSMAT = ETARE 4 devenu ETARE 3)</a:t>
            </a:r>
          </a:p>
          <a:p>
            <a:pPr algn="just" eaLnBrk="1" hangingPunct="1"/>
            <a:endParaRPr lang="fr-FR" altLang="fr-FR" sz="1800" b="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37891"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7892"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7893" name="Text Box 440"/>
          <p:cNvSpPr txBox="1">
            <a:spLocks noChangeArrowheads="1"/>
          </p:cNvSpPr>
          <p:nvPr/>
        </p:nvSpPr>
        <p:spPr bwMode="auto">
          <a:xfrm>
            <a:off x="214313" y="1844675"/>
            <a:ext cx="75834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endParaRPr lang="fr-FR" altLang="fr-FR" sz="1800" b="0" u="sng">
              <a:solidFill>
                <a:schemeClr val="tx1"/>
              </a:solidFill>
            </a:endParaRPr>
          </a:p>
          <a:p>
            <a:pPr algn="just" eaLnBrk="1" hangingPunct="1"/>
            <a:endParaRPr lang="fr-FR" altLang="fr-FR" sz="1800" b="0">
              <a:solidFill>
                <a:schemeClr val="tx1"/>
              </a:solidFill>
            </a:endParaRPr>
          </a:p>
          <a:p>
            <a:pPr algn="just" eaLnBrk="1" hangingPunct="1">
              <a:buFontTx/>
              <a:buChar char="-"/>
            </a:pPr>
            <a:r>
              <a:rPr lang="fr-FR" altLang="fr-FR" sz="1800" b="0">
                <a:solidFill>
                  <a:schemeClr val="tx1"/>
                </a:solidFill>
              </a:rPr>
              <a:t> 1</a:t>
            </a:r>
            <a:r>
              <a:rPr lang="fr-FR" altLang="fr-FR" sz="1800" b="0" baseline="30000">
                <a:solidFill>
                  <a:schemeClr val="tx1"/>
                </a:solidFill>
              </a:rPr>
              <a:t>ère</a:t>
            </a:r>
            <a:r>
              <a:rPr lang="fr-FR" altLang="fr-FR" sz="1800" b="0">
                <a:solidFill>
                  <a:schemeClr val="tx1"/>
                </a:solidFill>
              </a:rPr>
              <a:t> page : informations générales</a:t>
            </a:r>
          </a:p>
          <a:p>
            <a:pPr algn="just" eaLnBrk="1" hangingPunct="1">
              <a:buFontTx/>
              <a:buChar char="-"/>
            </a:pPr>
            <a:r>
              <a:rPr lang="fr-FR" altLang="fr-FR" sz="1800" b="0">
                <a:solidFill>
                  <a:schemeClr val="tx1"/>
                </a:solidFill>
              </a:rPr>
              <a:t> 2</a:t>
            </a:r>
            <a:r>
              <a:rPr lang="fr-FR" altLang="fr-FR" sz="1800" b="0" baseline="30000">
                <a:solidFill>
                  <a:schemeClr val="tx1"/>
                </a:solidFill>
              </a:rPr>
              <a:t>ème</a:t>
            </a:r>
            <a:r>
              <a:rPr lang="fr-FR" altLang="fr-FR" sz="1800" b="0">
                <a:solidFill>
                  <a:schemeClr val="tx1"/>
                </a:solidFill>
              </a:rPr>
              <a:t> page : plan de situation</a:t>
            </a:r>
          </a:p>
          <a:p>
            <a:pPr algn="just" eaLnBrk="1" hangingPunct="1">
              <a:buFontTx/>
              <a:buChar char="-"/>
            </a:pPr>
            <a:r>
              <a:rPr lang="fr-FR" altLang="fr-FR" sz="1800" b="0">
                <a:solidFill>
                  <a:schemeClr val="tx1"/>
                </a:solidFill>
              </a:rPr>
              <a:t> 3</a:t>
            </a:r>
            <a:r>
              <a:rPr lang="fr-FR" altLang="fr-FR" sz="1800" b="0" baseline="30000">
                <a:solidFill>
                  <a:schemeClr val="tx1"/>
                </a:solidFill>
              </a:rPr>
              <a:t>ème</a:t>
            </a:r>
            <a:r>
              <a:rPr lang="fr-FR" altLang="fr-FR" sz="1800" b="0">
                <a:solidFill>
                  <a:schemeClr val="tx1"/>
                </a:solidFill>
              </a:rPr>
              <a:t> page : photo d’ensemble</a:t>
            </a:r>
          </a:p>
          <a:p>
            <a:pPr algn="just" eaLnBrk="1" hangingPunct="1">
              <a:buFontTx/>
              <a:buChar char="-"/>
            </a:pPr>
            <a:r>
              <a:rPr lang="fr-FR" altLang="fr-FR" sz="1800" b="0">
                <a:solidFill>
                  <a:schemeClr val="tx1"/>
                </a:solidFill>
              </a:rPr>
              <a:t> 4</a:t>
            </a:r>
            <a:r>
              <a:rPr lang="fr-FR" altLang="fr-FR" sz="1800" b="0" baseline="30000">
                <a:solidFill>
                  <a:schemeClr val="tx1"/>
                </a:solidFill>
              </a:rPr>
              <a:t>ème</a:t>
            </a:r>
            <a:r>
              <a:rPr lang="fr-FR" altLang="fr-FR" sz="1800" b="0">
                <a:solidFill>
                  <a:schemeClr val="tx1"/>
                </a:solidFill>
              </a:rPr>
              <a:t> page : plan d’ensemble ou plan de masse</a:t>
            </a:r>
          </a:p>
          <a:p>
            <a:pPr algn="just" eaLnBrk="1" hangingPunct="1">
              <a:buFontTx/>
              <a:buChar char="-"/>
            </a:pPr>
            <a:endParaRPr lang="fr-FR" altLang="fr-FR" sz="1800" b="0">
              <a:solidFill>
                <a:schemeClr val="tx1"/>
              </a:solidFill>
            </a:endParaRPr>
          </a:p>
          <a:p>
            <a:pPr algn="just" eaLnBrk="1" hangingPunct="1">
              <a:buFontTx/>
              <a:buChar char="-"/>
            </a:pPr>
            <a:endParaRPr lang="fr-FR" altLang="fr-FR" sz="1800" b="0">
              <a:solidFill>
                <a:schemeClr val="tx1"/>
              </a:solidFill>
            </a:endParaRPr>
          </a:p>
          <a:p>
            <a:pPr algn="just" eaLnBrk="1" hangingPunct="1">
              <a:buFontTx/>
              <a:buChar char="-"/>
            </a:pPr>
            <a:r>
              <a:rPr lang="fr-FR" altLang="fr-FR" sz="1800" b="0">
                <a:solidFill>
                  <a:schemeClr val="tx1"/>
                </a:solidFill>
              </a:rPr>
              <a:t> Pages supplémentaires optionnelles : plans de niveaux ; plan de mise en     œuvre ORSEC</a:t>
            </a:r>
          </a:p>
          <a:p>
            <a:pPr algn="just" eaLnBrk="1" hangingPunct="1"/>
            <a:endParaRPr lang="fr-FR" altLang="fr-FR" sz="1800" b="0">
              <a:solidFill>
                <a:schemeClr val="tx1"/>
              </a:solidFill>
            </a:endParaRPr>
          </a:p>
          <a:p>
            <a:pPr algn="just" eaLnBrk="1" hangingPunct="1"/>
            <a:endParaRPr lang="fr-FR" altLang="fr-FR" sz="1800" b="0">
              <a:solidFill>
                <a:schemeClr val="tx1"/>
              </a:solidFill>
            </a:endParaRPr>
          </a:p>
          <a:p>
            <a:pPr algn="just" eaLnBrk="1" hangingPunct="1"/>
            <a:r>
              <a:rPr lang="fr-FR" altLang="fr-FR" sz="1800" b="0">
                <a:solidFill>
                  <a:schemeClr val="tx1"/>
                </a:solidFill>
              </a:rPr>
              <a:t> </a:t>
            </a:r>
          </a:p>
          <a:p>
            <a:pPr algn="just" eaLnBrk="1" hangingPunct="1">
              <a:buFontTx/>
              <a:buChar char="-"/>
            </a:pPr>
            <a:endParaRPr lang="fr-FR" altLang="fr-FR" sz="1800" b="0">
              <a:solidFill>
                <a:schemeClr val="tx1"/>
              </a:solidFill>
            </a:endParaRPr>
          </a:p>
        </p:txBody>
      </p:sp>
      <p:sp>
        <p:nvSpPr>
          <p:cNvPr id="37894" name="AutoShape 11"/>
          <p:cNvSpPr>
            <a:spLocks/>
          </p:cNvSpPr>
          <p:nvPr/>
        </p:nvSpPr>
        <p:spPr bwMode="auto">
          <a:xfrm>
            <a:off x="5653088" y="2492375"/>
            <a:ext cx="503237" cy="1441450"/>
          </a:xfrm>
          <a:prstGeom prst="rightBrace">
            <a:avLst>
              <a:gd name="adj1" fmla="val 2387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eaLnBrk="1" hangingPunct="1"/>
            <a:endParaRPr lang="fr-FR" altLang="fr-FR"/>
          </a:p>
        </p:txBody>
      </p:sp>
      <p:sp>
        <p:nvSpPr>
          <p:cNvPr id="37895" name="Text Box 440"/>
          <p:cNvSpPr txBox="1">
            <a:spLocks noChangeArrowheads="1"/>
          </p:cNvSpPr>
          <p:nvPr/>
        </p:nvSpPr>
        <p:spPr bwMode="auto">
          <a:xfrm>
            <a:off x="6156325" y="2997200"/>
            <a:ext cx="1811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sz="1800" b="0" u="sng">
                <a:solidFill>
                  <a:schemeClr val="tx1"/>
                </a:solidFill>
              </a:rPr>
              <a:t>Règle générale</a:t>
            </a:r>
            <a:endParaRPr lang="fr-FR" altLang="fr-FR" sz="1800">
              <a:solidFill>
                <a:schemeClr val="accent2"/>
              </a:solidFill>
            </a:endParaRPr>
          </a:p>
        </p:txBody>
      </p:sp>
      <p:sp>
        <p:nvSpPr>
          <p:cNvPr id="37896" name="Rectangle 1"/>
          <p:cNvSpPr>
            <a:spLocks noChangeArrowheads="1"/>
          </p:cNvSpPr>
          <p:nvPr/>
        </p:nvSpPr>
        <p:spPr bwMode="auto">
          <a:xfrm>
            <a:off x="560388" y="1052513"/>
            <a:ext cx="2655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b="0" u="sng">
                <a:solidFill>
                  <a:schemeClr val="tx1"/>
                </a:solidFill>
              </a:rPr>
              <a:t>D/ Composition du plan</a:t>
            </a:r>
            <a:endParaRPr lang="fr-FR" altLang="fr-FR" b="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39939"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9940"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9941" name="Text Box 440"/>
          <p:cNvSpPr txBox="1">
            <a:spLocks noChangeArrowheads="1"/>
          </p:cNvSpPr>
          <p:nvPr/>
        </p:nvSpPr>
        <p:spPr bwMode="auto">
          <a:xfrm>
            <a:off x="2916238" y="2768600"/>
            <a:ext cx="5072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sz="2400" b="0" u="sng">
                <a:solidFill>
                  <a:schemeClr val="tx1"/>
                </a:solidFill>
              </a:rPr>
              <a:t>Voir exemples de plans</a:t>
            </a:r>
            <a:endParaRPr lang="fr-FR" altLang="fr-FR" sz="2400">
              <a:solidFill>
                <a:schemeClr val="accent2"/>
              </a:solidFill>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41987"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1988"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1989" name="Text Box 440"/>
          <p:cNvSpPr txBox="1">
            <a:spLocks noChangeArrowheads="1"/>
          </p:cNvSpPr>
          <p:nvPr/>
        </p:nvSpPr>
        <p:spPr bwMode="auto">
          <a:xfrm>
            <a:off x="179388" y="1455738"/>
            <a:ext cx="7964487"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endParaRPr lang="fr-FR" altLang="fr-FR" sz="1800" b="0">
              <a:solidFill>
                <a:schemeClr val="tx1"/>
              </a:solidFill>
            </a:endParaRPr>
          </a:p>
          <a:p>
            <a:pPr eaLnBrk="1" hangingPunct="1"/>
            <a:r>
              <a:rPr lang="fr-FR" altLang="fr-FR" sz="1800" b="0">
                <a:solidFill>
                  <a:schemeClr val="tx1"/>
                </a:solidFill>
              </a:rPr>
              <a:t>- La procédure définie le </a:t>
            </a:r>
            <a:r>
              <a:rPr lang="fr-FR" altLang="fr-FR" sz="1800" b="0" u="sng">
                <a:solidFill>
                  <a:schemeClr val="tx1"/>
                </a:solidFill>
              </a:rPr>
              <a:t>nombre de CIS concernés.</a:t>
            </a:r>
            <a:endParaRPr lang="fr-FR" altLang="fr-FR" sz="1800" b="0">
              <a:solidFill>
                <a:schemeClr val="tx1"/>
              </a:solidFill>
            </a:endParaRPr>
          </a:p>
          <a:p>
            <a:pPr eaLnBrk="1" hangingPunct="1"/>
            <a:endParaRPr lang="fr-FR" altLang="fr-FR" sz="1800" b="0">
              <a:solidFill>
                <a:schemeClr val="tx1"/>
              </a:solidFill>
            </a:endParaRPr>
          </a:p>
          <a:p>
            <a:pPr eaLnBrk="1" hangingPunct="1"/>
            <a:r>
              <a:rPr lang="fr-FR" altLang="fr-FR" sz="1800" b="0">
                <a:solidFill>
                  <a:schemeClr val="tx1"/>
                </a:solidFill>
              </a:rPr>
              <a:t>		Secteur rural : </a:t>
            </a:r>
            <a:r>
              <a:rPr lang="fr-FR" altLang="fr-FR" sz="2400">
                <a:solidFill>
                  <a:srgbClr val="FF0000"/>
                </a:solidFill>
              </a:rPr>
              <a:t>2 CIS </a:t>
            </a:r>
            <a:r>
              <a:rPr lang="fr-FR" altLang="fr-FR" sz="1800" b="0">
                <a:solidFill>
                  <a:schemeClr val="tx1"/>
                </a:solidFill>
              </a:rPr>
              <a:t>(rangs 1 à 2)</a:t>
            </a:r>
          </a:p>
          <a:p>
            <a:pPr eaLnBrk="1" hangingPunct="1"/>
            <a:r>
              <a:rPr lang="fr-FR" altLang="fr-FR" sz="1800" b="0">
                <a:solidFill>
                  <a:schemeClr val="tx1"/>
                </a:solidFill>
              </a:rPr>
              <a:t>			         </a:t>
            </a:r>
            <a:r>
              <a:rPr lang="fr-FR" altLang="fr-FR" sz="1800">
                <a:solidFill>
                  <a:schemeClr val="tx1"/>
                </a:solidFill>
              </a:rPr>
              <a:t>ou</a:t>
            </a:r>
          </a:p>
          <a:p>
            <a:pPr eaLnBrk="1" hangingPunct="1"/>
            <a:r>
              <a:rPr lang="fr-FR" altLang="fr-FR" sz="1800" b="0">
                <a:solidFill>
                  <a:schemeClr val="tx1"/>
                </a:solidFill>
              </a:rPr>
              <a:t>		Secteur urbain : </a:t>
            </a:r>
            <a:r>
              <a:rPr lang="fr-FR" altLang="fr-FR" sz="2400">
                <a:solidFill>
                  <a:srgbClr val="FF0000"/>
                </a:solidFill>
              </a:rPr>
              <a:t>4 CIS </a:t>
            </a:r>
            <a:r>
              <a:rPr lang="fr-FR" altLang="fr-FR" sz="1800" b="0">
                <a:solidFill>
                  <a:schemeClr val="tx1"/>
                </a:solidFill>
              </a:rPr>
              <a:t>(rangs 1 à 4)</a:t>
            </a:r>
          </a:p>
          <a:p>
            <a:pPr eaLnBrk="1" hangingPunct="1"/>
            <a:endParaRPr lang="fr-FR" altLang="fr-FR" sz="1800" b="0">
              <a:solidFill>
                <a:schemeClr val="tx1"/>
              </a:solidFill>
            </a:endParaRPr>
          </a:p>
          <a:p>
            <a:pPr eaLnBrk="1" hangingPunct="1"/>
            <a:endParaRPr lang="fr-FR" altLang="fr-FR" sz="1800" b="0">
              <a:solidFill>
                <a:schemeClr val="tx1"/>
              </a:solidFill>
            </a:endParaRPr>
          </a:p>
          <a:p>
            <a:pPr eaLnBrk="1" hangingPunct="1"/>
            <a:r>
              <a:rPr lang="fr-FR" altLang="fr-FR" sz="1800" b="0" u="sng">
                <a:solidFill>
                  <a:schemeClr val="tx1"/>
                </a:solidFill>
              </a:rPr>
              <a:t>Exemples</a:t>
            </a:r>
            <a:r>
              <a:rPr lang="fr-FR" altLang="fr-FR" sz="1800" b="0">
                <a:solidFill>
                  <a:schemeClr val="tx1"/>
                </a:solidFill>
              </a:rPr>
              <a:t> :</a:t>
            </a:r>
          </a:p>
          <a:p>
            <a:pPr eaLnBrk="1" hangingPunct="1"/>
            <a:endParaRPr lang="fr-FR" altLang="fr-FR" sz="1800" b="0">
              <a:solidFill>
                <a:schemeClr val="tx1"/>
              </a:solidFill>
            </a:endParaRPr>
          </a:p>
          <a:p>
            <a:pPr eaLnBrk="1" hangingPunct="1"/>
            <a:r>
              <a:rPr lang="fr-FR" altLang="fr-FR" sz="1800">
                <a:solidFill>
                  <a:schemeClr val="tx1"/>
                </a:solidFill>
              </a:rPr>
              <a:t>CELTA</a:t>
            </a:r>
            <a:r>
              <a:rPr lang="fr-FR" altLang="fr-FR" sz="1800" b="0">
                <a:solidFill>
                  <a:schemeClr val="tx1"/>
                </a:solidFill>
              </a:rPr>
              <a:t> à Courpière est diffusé à Courpière (rang 1) et Thiers (rang 2)</a:t>
            </a:r>
          </a:p>
          <a:p>
            <a:pPr algn="just" eaLnBrk="1" hangingPunct="1"/>
            <a:endParaRPr lang="fr-FR" altLang="fr-FR" sz="1800" b="0">
              <a:solidFill>
                <a:schemeClr val="tx1"/>
              </a:solidFill>
            </a:endParaRPr>
          </a:p>
          <a:p>
            <a:pPr algn="just" eaLnBrk="1" hangingPunct="1"/>
            <a:r>
              <a:rPr lang="fr-FR" altLang="fr-FR" sz="1800">
                <a:solidFill>
                  <a:schemeClr val="tx1"/>
                </a:solidFill>
              </a:rPr>
              <a:t>CH ISSOIRE</a:t>
            </a:r>
            <a:r>
              <a:rPr lang="fr-FR" altLang="fr-FR" sz="1800" b="0">
                <a:solidFill>
                  <a:schemeClr val="tx1"/>
                </a:solidFill>
              </a:rPr>
              <a:t> est diffusé à Issoire (rang 1), St Germain-Lembron (rang 2), Coudes                            (rang 3) et Champeix (rang 4)</a:t>
            </a:r>
          </a:p>
          <a:p>
            <a:pPr eaLnBrk="1" hangingPunct="1"/>
            <a:endParaRPr lang="fr-FR" altLang="fr-FR" sz="1800" b="0">
              <a:solidFill>
                <a:schemeClr val="tx1"/>
              </a:solidFill>
            </a:endParaRPr>
          </a:p>
        </p:txBody>
      </p:sp>
      <p:sp>
        <p:nvSpPr>
          <p:cNvPr id="41990" name="Rectangle 1"/>
          <p:cNvSpPr>
            <a:spLocks noChangeArrowheads="1"/>
          </p:cNvSpPr>
          <p:nvPr/>
        </p:nvSpPr>
        <p:spPr bwMode="auto">
          <a:xfrm>
            <a:off x="330200" y="852488"/>
            <a:ext cx="3116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b="0" u="sng">
                <a:solidFill>
                  <a:schemeClr val="tx1"/>
                </a:solidFill>
              </a:rPr>
              <a:t>E/ La diffusion des ETARE 4</a:t>
            </a:r>
            <a:r>
              <a:rPr lang="fr-FR" altLang="fr-FR" b="0">
                <a:solidFill>
                  <a:schemeClr val="tx1"/>
                </a:solidFill>
              </a:rPr>
              <a:t> :</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8195"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8196"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8197" name="Text Box 440"/>
          <p:cNvSpPr txBox="1">
            <a:spLocks noChangeArrowheads="1"/>
          </p:cNvSpPr>
          <p:nvPr/>
        </p:nvSpPr>
        <p:spPr bwMode="auto">
          <a:xfrm>
            <a:off x="1419225" y="1079500"/>
            <a:ext cx="5456238" cy="50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kumimoji="1" sz="2000" b="1">
                <a:solidFill>
                  <a:srgbClr val="0000FF"/>
                </a:solidFill>
                <a:latin typeface="Calibri" panose="020F0502020204030204" pitchFamily="34" charset="0"/>
                <a:sym typeface="Wingdings" panose="05000000000000000000" pitchFamily="2" charset="2"/>
              </a:defRPr>
            </a:lvl1pPr>
            <a:lvl2pPr marL="750888"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marL="0" indent="0" algn="just" eaLnBrk="1" hangingPunct="1">
              <a:defRPr/>
            </a:pPr>
            <a:r>
              <a:rPr lang="fr-FR" altLang="fr-FR" sz="1800" b="0" dirty="0" smtClean="0">
                <a:solidFill>
                  <a:schemeClr val="tx1"/>
                </a:solidFill>
              </a:rPr>
              <a:t>1/ DEFINITION</a:t>
            </a:r>
          </a:p>
          <a:p>
            <a:pPr marL="0" indent="0" algn="just" eaLnBrk="1" hangingPunct="1">
              <a:defRPr/>
            </a:pPr>
            <a:endParaRPr lang="fr-FR" altLang="fr-FR" sz="1800" b="0" dirty="0" smtClean="0">
              <a:solidFill>
                <a:schemeClr val="tx1"/>
              </a:solidFill>
            </a:endParaRPr>
          </a:p>
          <a:p>
            <a:pPr algn="just" eaLnBrk="1" hangingPunct="1">
              <a:buFontTx/>
              <a:buChar char="-"/>
              <a:defRPr/>
            </a:pPr>
            <a:endParaRPr lang="fr-FR" altLang="fr-FR" sz="1800" b="0" dirty="0" smtClean="0">
              <a:solidFill>
                <a:schemeClr val="tx1"/>
              </a:solidFill>
            </a:endParaRPr>
          </a:p>
          <a:p>
            <a:pPr marL="0" indent="0" algn="just" eaLnBrk="1" hangingPunct="1">
              <a:defRPr/>
            </a:pPr>
            <a:r>
              <a:rPr lang="fr-FR" altLang="fr-FR" sz="1800" b="0" dirty="0" smtClean="0">
                <a:solidFill>
                  <a:schemeClr val="tx1"/>
                </a:solidFill>
              </a:rPr>
              <a:t>2/ REGLEMENTATION</a:t>
            </a:r>
          </a:p>
          <a:p>
            <a:pPr marL="0" indent="0" algn="just" eaLnBrk="1" hangingPunct="1">
              <a:defRPr/>
            </a:pPr>
            <a:endParaRPr lang="fr-FR" altLang="fr-FR" sz="1800" b="0" dirty="0" smtClean="0">
              <a:solidFill>
                <a:schemeClr val="tx1"/>
              </a:solidFill>
            </a:endParaRPr>
          </a:p>
          <a:p>
            <a:pPr algn="just" eaLnBrk="1" hangingPunct="1">
              <a:buFontTx/>
              <a:buChar char="-"/>
              <a:defRPr/>
            </a:pPr>
            <a:endParaRPr lang="fr-FR" altLang="fr-FR" sz="1800" b="0" dirty="0" smtClean="0">
              <a:solidFill>
                <a:schemeClr val="tx1"/>
              </a:solidFill>
            </a:endParaRPr>
          </a:p>
          <a:p>
            <a:pPr marL="0" indent="0" algn="just" eaLnBrk="1" hangingPunct="1">
              <a:defRPr/>
            </a:pPr>
            <a:r>
              <a:rPr lang="fr-FR" altLang="fr-FR" sz="1800" b="0" dirty="0" smtClean="0">
                <a:solidFill>
                  <a:schemeClr val="tx1"/>
                </a:solidFill>
              </a:rPr>
              <a:t>3/ ENJEUX</a:t>
            </a:r>
          </a:p>
          <a:p>
            <a:pPr marL="0" indent="0" algn="just" eaLnBrk="1" hangingPunct="1">
              <a:defRPr/>
            </a:pPr>
            <a:endParaRPr lang="fr-FR" altLang="fr-FR" sz="1800" b="0" dirty="0" smtClean="0">
              <a:solidFill>
                <a:schemeClr val="tx1"/>
              </a:solidFill>
            </a:endParaRPr>
          </a:p>
          <a:p>
            <a:pPr marL="0" indent="0" algn="just" eaLnBrk="1" hangingPunct="1">
              <a:defRPr/>
            </a:pPr>
            <a:endParaRPr lang="fr-FR" altLang="fr-FR" sz="1800" b="0" dirty="0" smtClean="0">
              <a:solidFill>
                <a:schemeClr val="tx1"/>
              </a:solidFill>
            </a:endParaRPr>
          </a:p>
          <a:p>
            <a:pPr marL="0" indent="0" algn="just" eaLnBrk="1" hangingPunct="1">
              <a:defRPr/>
            </a:pPr>
            <a:r>
              <a:rPr lang="fr-FR" altLang="fr-FR" sz="1800" b="0" dirty="0" smtClean="0">
                <a:solidFill>
                  <a:schemeClr val="tx1"/>
                </a:solidFill>
              </a:rPr>
              <a:t>4/ PROCEDURE :</a:t>
            </a:r>
          </a:p>
          <a:p>
            <a:pPr marL="0" indent="0" algn="just" eaLnBrk="1" hangingPunct="1">
              <a:defRPr/>
            </a:pPr>
            <a:endParaRPr lang="fr-FR" altLang="fr-FR" sz="1800" b="0" dirty="0" smtClean="0">
              <a:solidFill>
                <a:schemeClr val="tx1"/>
              </a:solidFill>
            </a:endParaRPr>
          </a:p>
          <a:p>
            <a:pPr lvl="1" algn="just" eaLnBrk="1" hangingPunct="1">
              <a:buFontTx/>
              <a:buChar char="-"/>
              <a:defRPr/>
            </a:pPr>
            <a:r>
              <a:rPr lang="fr-FR" altLang="fr-FR" sz="1800" b="0" dirty="0" smtClean="0">
                <a:solidFill>
                  <a:schemeClr val="tx1"/>
                </a:solidFill>
              </a:rPr>
              <a:t>A/ Les différents types</a:t>
            </a:r>
          </a:p>
          <a:p>
            <a:pPr lvl="1" algn="just" eaLnBrk="1" hangingPunct="1">
              <a:buFontTx/>
              <a:buChar char="-"/>
              <a:defRPr/>
            </a:pPr>
            <a:r>
              <a:rPr lang="fr-FR" altLang="fr-FR" sz="1800" b="0" dirty="0" smtClean="0">
                <a:solidFill>
                  <a:schemeClr val="tx1"/>
                </a:solidFill>
              </a:rPr>
              <a:t>B/ La création des ETARE</a:t>
            </a:r>
          </a:p>
          <a:p>
            <a:pPr lvl="1" algn="just" eaLnBrk="1" hangingPunct="1">
              <a:buFontTx/>
              <a:buChar char="-"/>
              <a:defRPr/>
            </a:pPr>
            <a:r>
              <a:rPr lang="fr-FR" altLang="fr-FR" sz="1800" b="0" dirty="0" smtClean="0">
                <a:solidFill>
                  <a:schemeClr val="tx1"/>
                </a:solidFill>
              </a:rPr>
              <a:t>C/ Le suivi des ETARE</a:t>
            </a:r>
          </a:p>
          <a:p>
            <a:pPr lvl="1" algn="just" eaLnBrk="1" hangingPunct="1">
              <a:buFontTx/>
              <a:buChar char="-"/>
              <a:defRPr/>
            </a:pPr>
            <a:r>
              <a:rPr lang="fr-FR" altLang="fr-FR" sz="1800" b="0" dirty="0" smtClean="0">
                <a:solidFill>
                  <a:schemeClr val="tx1"/>
                </a:solidFill>
              </a:rPr>
              <a:t>D/ Composition du plan ETARE</a:t>
            </a:r>
          </a:p>
          <a:p>
            <a:pPr lvl="1" algn="just" eaLnBrk="1" hangingPunct="1">
              <a:buFontTx/>
              <a:buChar char="-"/>
              <a:defRPr/>
            </a:pPr>
            <a:r>
              <a:rPr lang="fr-FR" altLang="fr-FR" sz="1800" b="0" dirty="0" smtClean="0">
                <a:solidFill>
                  <a:schemeClr val="tx1"/>
                </a:solidFill>
              </a:rPr>
              <a:t>E/ La diffusion du plan ETARE</a:t>
            </a:r>
          </a:p>
          <a:p>
            <a:pPr lvl="1" algn="just" eaLnBrk="1" hangingPunct="1">
              <a:buFontTx/>
              <a:buChar char="-"/>
              <a:defRPr/>
            </a:pPr>
            <a:endParaRPr lang="fr-FR" altLang="fr-FR" sz="1800" b="0" dirty="0" smtClean="0">
              <a:solidFill>
                <a:schemeClr val="tx1"/>
              </a:solidFill>
            </a:endParaRPr>
          </a:p>
          <a:p>
            <a:pPr marL="0" indent="0" algn="just" eaLnBrk="1" hangingPunct="1">
              <a:defRPr/>
            </a:pPr>
            <a:r>
              <a:rPr lang="fr-FR" altLang="fr-FR" sz="1800" b="0" dirty="0" smtClean="0">
                <a:solidFill>
                  <a:schemeClr val="tx1"/>
                </a:solidFill>
              </a:rPr>
              <a:t>5/ A RETENIR</a:t>
            </a:r>
          </a:p>
        </p:txBody>
      </p:sp>
      <p:sp>
        <p:nvSpPr>
          <p:cNvPr id="8" name="Rectangle 7"/>
          <p:cNvSpPr/>
          <p:nvPr/>
        </p:nvSpPr>
        <p:spPr>
          <a:xfrm>
            <a:off x="2032315" y="209550"/>
            <a:ext cx="4411349" cy="523220"/>
          </a:xfrm>
          <a:prstGeom prst="rect">
            <a:avLst/>
          </a:prstGeom>
          <a:ln>
            <a:noFill/>
          </a:ln>
        </p:spPr>
        <p:style>
          <a:lnRef idx="0">
            <a:schemeClr val="accent3"/>
          </a:lnRef>
          <a:fillRef idx="3">
            <a:schemeClr val="accent3"/>
          </a:fillRef>
          <a:effectRef idx="3">
            <a:schemeClr val="accent3"/>
          </a:effectRef>
          <a:fontRef idx="minor">
            <a:schemeClr val="lt1"/>
          </a:fontRef>
        </p:style>
        <p:txBody>
          <a:bodyPr>
            <a:spAutoFit/>
          </a:bodyPr>
          <a:lstStyle>
            <a:defPPr>
              <a:defRPr lang="en-US"/>
            </a:defPPr>
            <a:lvl1pPr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1pPr>
            <a:lvl2pPr marL="457200"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2pPr>
            <a:lvl3pPr marL="914400"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3pPr>
            <a:lvl4pPr marL="1371600"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4pPr>
            <a:lvl5pPr marL="1828800"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5pPr>
            <a:lvl6pPr marL="2286000" algn="l" defTabSz="914400" rtl="0" eaLnBrk="1" latinLnBrk="0" hangingPunct="1">
              <a:defRPr kumimoji="1" sz="2000" b="1" kern="1200">
                <a:solidFill>
                  <a:schemeClr val="lt1"/>
                </a:solidFill>
                <a:latin typeface="+mn-lt"/>
                <a:ea typeface="+mn-ea"/>
                <a:cs typeface="+mn-cs"/>
                <a:sym typeface="Wingdings" panose="05000000000000000000" pitchFamily="2" charset="2"/>
              </a:defRPr>
            </a:lvl6pPr>
            <a:lvl7pPr marL="2743200" algn="l" defTabSz="914400" rtl="0" eaLnBrk="1" latinLnBrk="0" hangingPunct="1">
              <a:defRPr kumimoji="1" sz="2000" b="1" kern="1200">
                <a:solidFill>
                  <a:schemeClr val="lt1"/>
                </a:solidFill>
                <a:latin typeface="+mn-lt"/>
                <a:ea typeface="+mn-ea"/>
                <a:cs typeface="+mn-cs"/>
                <a:sym typeface="Wingdings" panose="05000000000000000000" pitchFamily="2" charset="2"/>
              </a:defRPr>
            </a:lvl7pPr>
            <a:lvl8pPr marL="3200400" algn="l" defTabSz="914400" rtl="0" eaLnBrk="1" latinLnBrk="0" hangingPunct="1">
              <a:defRPr kumimoji="1" sz="2000" b="1" kern="1200">
                <a:solidFill>
                  <a:schemeClr val="lt1"/>
                </a:solidFill>
                <a:latin typeface="+mn-lt"/>
                <a:ea typeface="+mn-ea"/>
                <a:cs typeface="+mn-cs"/>
                <a:sym typeface="Wingdings" panose="05000000000000000000" pitchFamily="2" charset="2"/>
              </a:defRPr>
            </a:lvl8pPr>
            <a:lvl9pPr marL="3657600" algn="l" defTabSz="914400" rtl="0" eaLnBrk="1" latinLnBrk="0" hangingPunct="1">
              <a:defRPr kumimoji="1" sz="2000" b="1" kern="1200">
                <a:solidFill>
                  <a:schemeClr val="lt1"/>
                </a:solidFill>
                <a:latin typeface="+mn-lt"/>
                <a:ea typeface="+mn-ea"/>
                <a:cs typeface="+mn-cs"/>
                <a:sym typeface="Wingdings" panose="05000000000000000000" pitchFamily="2" charset="2"/>
              </a:defRPr>
            </a:lvl9pPr>
          </a:lstStyle>
          <a:p>
            <a:pPr algn="ctr">
              <a:defRPr/>
            </a:pPr>
            <a:r>
              <a:rPr lang="fr-FR" sz="2800" dirty="0">
                <a:ln w="22225">
                  <a:noFill/>
                  <a:prstDash val="solid"/>
                </a:ln>
                <a:solidFill>
                  <a:srgbClr val="990033"/>
                </a:solidFill>
              </a:rPr>
              <a:t>SOMMAIRE</a:t>
            </a:r>
          </a:p>
        </p:txBody>
      </p:sp>
      <p:pic>
        <p:nvPicPr>
          <p:cNvPr id="8201"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588" y="998538"/>
            <a:ext cx="75088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5325" y="2606675"/>
            <a:ext cx="709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Imag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513" y="1763713"/>
            <a:ext cx="6683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Imag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1513" y="3352800"/>
            <a:ext cx="781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Image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8325" y="5805488"/>
            <a:ext cx="823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44035"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4036"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4037" name="Text Box 440"/>
          <p:cNvSpPr txBox="1">
            <a:spLocks noChangeArrowheads="1"/>
          </p:cNvSpPr>
          <p:nvPr/>
        </p:nvSpPr>
        <p:spPr bwMode="auto">
          <a:xfrm>
            <a:off x="184150" y="533400"/>
            <a:ext cx="7920038"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buFontTx/>
              <a:buChar char="-"/>
            </a:pPr>
            <a:r>
              <a:rPr lang="fr-FR" altLang="fr-FR" sz="1800" b="0">
                <a:solidFill>
                  <a:schemeClr val="tx1"/>
                </a:solidFill>
              </a:rPr>
              <a:t> Ensuite la procédure détermine le </a:t>
            </a:r>
            <a:r>
              <a:rPr lang="fr-FR" altLang="fr-FR" sz="1800" b="0" u="sng">
                <a:solidFill>
                  <a:srgbClr val="0070C0"/>
                </a:solidFill>
              </a:rPr>
              <a:t>nombre d’exemplaires</a:t>
            </a:r>
            <a:r>
              <a:rPr lang="fr-FR" altLang="fr-FR" sz="1800" b="0">
                <a:solidFill>
                  <a:srgbClr val="0070C0"/>
                </a:solidFill>
              </a:rPr>
              <a:t> </a:t>
            </a:r>
            <a:r>
              <a:rPr lang="fr-FR" altLang="fr-FR" sz="1800" b="0">
                <a:solidFill>
                  <a:schemeClr val="tx1"/>
                </a:solidFill>
              </a:rPr>
              <a:t>et le </a:t>
            </a:r>
            <a:r>
              <a:rPr lang="fr-FR" altLang="fr-FR" sz="1800" b="0" u="sng">
                <a:solidFill>
                  <a:srgbClr val="FF0000"/>
                </a:solidFill>
              </a:rPr>
              <a:t>format du support</a:t>
            </a:r>
            <a:r>
              <a:rPr lang="fr-FR" altLang="fr-FR" sz="1800" b="0">
                <a:solidFill>
                  <a:srgbClr val="FF0000"/>
                </a:solidFill>
              </a:rPr>
              <a:t> </a:t>
            </a:r>
            <a:r>
              <a:rPr lang="fr-FR" altLang="fr-FR" sz="1800" b="0">
                <a:solidFill>
                  <a:schemeClr val="tx1"/>
                </a:solidFill>
              </a:rPr>
              <a:t>à distribuer.</a:t>
            </a:r>
          </a:p>
          <a:p>
            <a:pPr algn="just" eaLnBrk="1" hangingPunct="1">
              <a:buFontTx/>
              <a:buChar char="-"/>
            </a:pPr>
            <a:endParaRPr lang="fr-FR" altLang="fr-FR" sz="1800" b="0">
              <a:solidFill>
                <a:schemeClr val="tx1"/>
              </a:solidFill>
            </a:endParaRPr>
          </a:p>
          <a:p>
            <a:pPr eaLnBrk="1" hangingPunct="1"/>
            <a:r>
              <a:rPr lang="fr-FR" altLang="fr-FR" sz="1800">
                <a:solidFill>
                  <a:schemeClr val="tx1"/>
                </a:solidFill>
              </a:rPr>
              <a:t>	</a:t>
            </a:r>
            <a:r>
              <a:rPr lang="fr-FR" altLang="fr-FR" sz="1800" u="sng">
                <a:solidFill>
                  <a:schemeClr val="tx1"/>
                </a:solidFill>
              </a:rPr>
              <a:t>Etablissement « fixe »</a:t>
            </a:r>
            <a:r>
              <a:rPr lang="fr-FR" altLang="fr-FR" sz="1800" b="0" u="sng">
                <a:solidFill>
                  <a:schemeClr val="tx1"/>
                </a:solidFill>
              </a:rPr>
              <a:t> </a:t>
            </a:r>
            <a:r>
              <a:rPr lang="fr-FR" altLang="fr-FR" sz="1800" b="0">
                <a:solidFill>
                  <a:schemeClr val="tx1"/>
                </a:solidFill>
              </a:rPr>
              <a:t>: </a:t>
            </a:r>
          </a:p>
          <a:p>
            <a:pPr eaLnBrk="1" hangingPunct="1"/>
            <a:endParaRPr lang="fr-FR" altLang="fr-FR" sz="1800" b="0">
              <a:solidFill>
                <a:schemeClr val="tx1"/>
              </a:solidFill>
            </a:endParaRPr>
          </a:p>
          <a:p>
            <a:pPr eaLnBrk="1" hangingPunct="1"/>
            <a:r>
              <a:rPr lang="fr-FR" altLang="fr-FR" sz="1800" b="0">
                <a:solidFill>
                  <a:schemeClr val="tx1"/>
                </a:solidFill>
              </a:rPr>
              <a:t>	les CIS :</a:t>
            </a:r>
            <a:r>
              <a:rPr lang="fr-FR" altLang="fr-FR" sz="1800" b="0">
                <a:solidFill>
                  <a:srgbClr val="0070C0"/>
                </a:solidFill>
              </a:rPr>
              <a:t> 		2 à 3 </a:t>
            </a:r>
            <a:r>
              <a:rPr lang="fr-FR" altLang="fr-FR" sz="1800" b="0">
                <a:solidFill>
                  <a:schemeClr val="tx1"/>
                </a:solidFill>
              </a:rPr>
              <a:t>(standard + EP)</a:t>
            </a:r>
          </a:p>
          <a:p>
            <a:pPr eaLnBrk="1" hangingPunct="1"/>
            <a:r>
              <a:rPr lang="fr-FR" altLang="fr-FR" sz="1800" b="0">
                <a:solidFill>
                  <a:schemeClr val="tx1"/>
                </a:solidFill>
              </a:rPr>
              <a:t>	la chaîne de CDT :	</a:t>
            </a:r>
            <a:r>
              <a:rPr lang="fr-FR" altLang="fr-FR" sz="1800" b="0">
                <a:solidFill>
                  <a:srgbClr val="0070C0"/>
                </a:solidFill>
              </a:rPr>
              <a:t>1</a:t>
            </a:r>
            <a:r>
              <a:rPr lang="fr-FR" altLang="fr-FR" sz="1800" b="0">
                <a:solidFill>
                  <a:schemeClr val="tx1"/>
                </a:solidFill>
              </a:rPr>
              <a:t>       (CDG et CDC)</a:t>
            </a:r>
          </a:p>
          <a:p>
            <a:pPr eaLnBrk="1" hangingPunct="1"/>
            <a:endParaRPr lang="fr-FR" altLang="fr-FR" sz="1800" b="0">
              <a:solidFill>
                <a:schemeClr val="tx1"/>
              </a:solidFill>
            </a:endParaRPr>
          </a:p>
          <a:p>
            <a:pPr eaLnBrk="1" hangingPunct="1"/>
            <a:r>
              <a:rPr lang="fr-FR" altLang="fr-FR" sz="1800" b="0">
                <a:solidFill>
                  <a:schemeClr val="tx1"/>
                </a:solidFill>
              </a:rPr>
              <a:t>	VPC et CODIS  :        </a:t>
            </a:r>
            <a:r>
              <a:rPr lang="fr-FR" altLang="fr-FR" sz="1800" b="0">
                <a:solidFill>
                  <a:srgbClr val="0070C0"/>
                </a:solidFill>
              </a:rPr>
              <a:t>1</a:t>
            </a:r>
          </a:p>
          <a:p>
            <a:pPr eaLnBrk="1" hangingPunct="1"/>
            <a:endParaRPr lang="fr-FR" altLang="fr-FR" sz="1800" b="0">
              <a:solidFill>
                <a:schemeClr val="tx1"/>
              </a:solidFill>
            </a:endParaRPr>
          </a:p>
          <a:p>
            <a:pPr eaLnBrk="1" hangingPunct="1"/>
            <a:r>
              <a:rPr lang="fr-FR" altLang="fr-FR" sz="1800" b="0" u="sng">
                <a:solidFill>
                  <a:schemeClr val="tx1"/>
                </a:solidFill>
              </a:rPr>
              <a:t>Exemples</a:t>
            </a:r>
            <a:r>
              <a:rPr lang="fr-FR" altLang="fr-FR" sz="1800" b="0">
                <a:solidFill>
                  <a:schemeClr val="tx1"/>
                </a:solidFill>
              </a:rPr>
              <a:t> : Clermont </a:t>
            </a:r>
            <a:r>
              <a:rPr lang="fr-FR" altLang="fr-FR" sz="1800" b="0">
                <a:solidFill>
                  <a:srgbClr val="0070C0"/>
                </a:solidFill>
              </a:rPr>
              <a:t>3</a:t>
            </a:r>
            <a:r>
              <a:rPr lang="fr-FR" altLang="fr-FR" sz="1800" b="0">
                <a:solidFill>
                  <a:schemeClr val="tx1"/>
                </a:solidFill>
              </a:rPr>
              <a:t> exemplaires ; Champeix </a:t>
            </a:r>
            <a:r>
              <a:rPr lang="fr-FR" altLang="fr-FR" sz="1800" b="0">
                <a:solidFill>
                  <a:srgbClr val="0070C0"/>
                </a:solidFill>
              </a:rPr>
              <a:t>2</a:t>
            </a:r>
            <a:r>
              <a:rPr lang="fr-FR" altLang="fr-FR" sz="1800" b="0">
                <a:solidFill>
                  <a:schemeClr val="tx1"/>
                </a:solidFill>
              </a:rPr>
              <a:t> exemplaires</a:t>
            </a:r>
          </a:p>
          <a:p>
            <a:pPr eaLnBrk="1" hangingPunct="1"/>
            <a:endParaRPr lang="fr-FR" altLang="fr-FR" sz="1200" b="0">
              <a:solidFill>
                <a:schemeClr val="tx1"/>
              </a:solidFill>
            </a:endParaRPr>
          </a:p>
          <a:p>
            <a:pPr eaLnBrk="1" hangingPunct="1"/>
            <a:r>
              <a:rPr lang="fr-FR" altLang="fr-FR" sz="1800">
                <a:solidFill>
                  <a:schemeClr val="tx1"/>
                </a:solidFill>
              </a:rPr>
              <a:t>	</a:t>
            </a:r>
            <a:r>
              <a:rPr lang="fr-FR" altLang="fr-FR" sz="1800" u="sng">
                <a:solidFill>
                  <a:schemeClr val="tx1"/>
                </a:solidFill>
              </a:rPr>
              <a:t>Réseaux autoroutes et SNCF</a:t>
            </a:r>
            <a:r>
              <a:rPr lang="fr-FR" altLang="fr-FR" sz="1800" b="0" u="sng">
                <a:solidFill>
                  <a:schemeClr val="tx1"/>
                </a:solidFill>
              </a:rPr>
              <a:t> </a:t>
            </a:r>
            <a:r>
              <a:rPr lang="fr-FR" altLang="fr-FR" sz="1800" b="0">
                <a:solidFill>
                  <a:schemeClr val="tx1"/>
                </a:solidFill>
              </a:rPr>
              <a:t>:</a:t>
            </a:r>
          </a:p>
          <a:p>
            <a:pPr eaLnBrk="1" hangingPunct="1"/>
            <a:endParaRPr lang="fr-FR" altLang="fr-FR" sz="1800" b="0">
              <a:solidFill>
                <a:schemeClr val="tx1"/>
              </a:solidFill>
            </a:endParaRPr>
          </a:p>
          <a:p>
            <a:pPr eaLnBrk="1" hangingPunct="1"/>
            <a:r>
              <a:rPr lang="fr-FR" altLang="fr-FR" sz="1800" b="0">
                <a:solidFill>
                  <a:schemeClr val="tx1"/>
                </a:solidFill>
              </a:rPr>
              <a:t>	les CIS : 		</a:t>
            </a:r>
            <a:r>
              <a:rPr lang="fr-FR" altLang="fr-FR" sz="1800" b="0">
                <a:solidFill>
                  <a:srgbClr val="0070C0"/>
                </a:solidFill>
              </a:rPr>
              <a:t>2 à 8</a:t>
            </a:r>
            <a:r>
              <a:rPr lang="fr-FR" altLang="fr-FR" sz="1800" b="0">
                <a:solidFill>
                  <a:schemeClr val="tx1"/>
                </a:solidFill>
              </a:rPr>
              <a:t> (standard, SR, VSAV, et </a:t>
            </a:r>
            <a:r>
              <a:rPr lang="fr-FR" altLang="fr-FR" sz="1800" b="0" u="sng">
                <a:solidFill>
                  <a:schemeClr val="tx1"/>
                </a:solidFill>
              </a:rPr>
              <a:t>EP</a:t>
            </a:r>
            <a:r>
              <a:rPr lang="fr-FR" altLang="fr-FR" sz="1800" b="0">
                <a:solidFill>
                  <a:schemeClr val="tx1"/>
                </a:solidFill>
              </a:rPr>
              <a:t>)</a:t>
            </a:r>
          </a:p>
          <a:p>
            <a:pPr eaLnBrk="1" hangingPunct="1"/>
            <a:r>
              <a:rPr lang="fr-FR" altLang="fr-FR" b="0">
                <a:solidFill>
                  <a:schemeClr val="tx1"/>
                </a:solidFill>
              </a:rPr>
              <a:t>	</a:t>
            </a:r>
            <a:r>
              <a:rPr lang="fr-FR" altLang="fr-FR" sz="1800" b="0">
                <a:solidFill>
                  <a:schemeClr val="tx1"/>
                </a:solidFill>
              </a:rPr>
              <a:t>la chaîne de CDT :   </a:t>
            </a:r>
            <a:r>
              <a:rPr lang="fr-FR" altLang="fr-FR" sz="1800" b="0">
                <a:solidFill>
                  <a:srgbClr val="0070C0"/>
                </a:solidFill>
              </a:rPr>
              <a:t>1</a:t>
            </a:r>
            <a:r>
              <a:rPr lang="fr-FR" altLang="fr-FR" sz="1800" b="0">
                <a:solidFill>
                  <a:schemeClr val="tx1"/>
                </a:solidFill>
              </a:rPr>
              <a:t>       (CDG et CDC)</a:t>
            </a:r>
          </a:p>
          <a:p>
            <a:pPr eaLnBrk="1" hangingPunct="1"/>
            <a:r>
              <a:rPr lang="fr-FR" altLang="fr-FR" sz="1800" b="0">
                <a:solidFill>
                  <a:schemeClr val="tx1"/>
                </a:solidFill>
              </a:rPr>
              <a:t>	</a:t>
            </a:r>
          </a:p>
          <a:p>
            <a:pPr eaLnBrk="1" hangingPunct="1"/>
            <a:r>
              <a:rPr lang="fr-FR" altLang="fr-FR" sz="1800" b="0">
                <a:solidFill>
                  <a:schemeClr val="tx1"/>
                </a:solidFill>
              </a:rPr>
              <a:t>	autres engins :         </a:t>
            </a:r>
            <a:r>
              <a:rPr lang="fr-FR" altLang="fr-FR" sz="1800" b="0">
                <a:solidFill>
                  <a:srgbClr val="0070C0"/>
                </a:solidFill>
              </a:rPr>
              <a:t>1 </a:t>
            </a:r>
            <a:r>
              <a:rPr lang="fr-FR" altLang="fr-FR" sz="1800" b="0">
                <a:solidFill>
                  <a:schemeClr val="tx1"/>
                </a:solidFill>
              </a:rPr>
              <a:t>(VPC + CCIM + VPMA + VIRT + ISP SSO)</a:t>
            </a:r>
          </a:p>
          <a:p>
            <a:pPr eaLnBrk="1" hangingPunct="1"/>
            <a:r>
              <a:rPr lang="fr-FR" altLang="fr-FR" sz="1800" b="0">
                <a:solidFill>
                  <a:schemeClr val="tx1"/>
                </a:solidFill>
              </a:rPr>
              <a:t> 	CODIS :	                 </a:t>
            </a:r>
            <a:r>
              <a:rPr lang="fr-FR" altLang="fr-FR" sz="1800" b="0">
                <a:solidFill>
                  <a:srgbClr val="0070C0"/>
                </a:solidFill>
              </a:rPr>
              <a:t>2 (</a:t>
            </a:r>
            <a:r>
              <a:rPr lang="fr-FR" altLang="fr-FR" sz="1800" b="0" u="sng">
                <a:solidFill>
                  <a:srgbClr val="0070C0"/>
                </a:solidFill>
              </a:rPr>
              <a:t>plan de déploiement inclus </a:t>
            </a:r>
            <a:r>
              <a:rPr lang="fr-FR" altLang="fr-FR" sz="1800" b="0">
                <a:solidFill>
                  <a:srgbClr val="0070C0"/>
                </a:solidFill>
              </a:rPr>
              <a:t>!)</a:t>
            </a:r>
          </a:p>
          <a:p>
            <a:pPr eaLnBrk="1" hangingPunct="1"/>
            <a:endParaRPr lang="fr-FR" altLang="fr-FR" sz="1800" b="0">
              <a:solidFill>
                <a:schemeClr val="tx1"/>
              </a:solidFill>
            </a:endParaRPr>
          </a:p>
          <a:p>
            <a:pPr eaLnBrk="1" hangingPunct="1"/>
            <a:r>
              <a:rPr lang="fr-FR" altLang="fr-FR" sz="1800" b="0" u="sng">
                <a:solidFill>
                  <a:schemeClr val="tx1"/>
                </a:solidFill>
              </a:rPr>
              <a:t>Exemples</a:t>
            </a:r>
            <a:r>
              <a:rPr lang="fr-FR" altLang="fr-FR" sz="1800" b="0">
                <a:solidFill>
                  <a:schemeClr val="tx1"/>
                </a:solidFill>
              </a:rPr>
              <a:t> : Gerzat </a:t>
            </a:r>
            <a:r>
              <a:rPr lang="fr-FR" altLang="fr-FR" sz="1800" b="0">
                <a:solidFill>
                  <a:srgbClr val="0070C0"/>
                </a:solidFill>
              </a:rPr>
              <a:t>5</a:t>
            </a:r>
            <a:r>
              <a:rPr lang="fr-FR" altLang="fr-FR" sz="1800" b="0">
                <a:solidFill>
                  <a:schemeClr val="tx1"/>
                </a:solidFill>
              </a:rPr>
              <a:t> exemplaires ; Coudes </a:t>
            </a:r>
            <a:r>
              <a:rPr lang="fr-FR" altLang="fr-FR" sz="1800" b="0">
                <a:solidFill>
                  <a:srgbClr val="0070C0"/>
                </a:solidFill>
              </a:rPr>
              <a:t>2</a:t>
            </a:r>
            <a:r>
              <a:rPr lang="fr-FR" altLang="fr-FR" sz="1800" b="0">
                <a:solidFill>
                  <a:schemeClr val="tx1"/>
                </a:solidFill>
              </a:rPr>
              <a:t> exemplaires</a:t>
            </a:r>
          </a:p>
        </p:txBody>
      </p:sp>
      <p:sp>
        <p:nvSpPr>
          <p:cNvPr id="44038" name="AutoShape 6"/>
          <p:cNvSpPr>
            <a:spLocks/>
          </p:cNvSpPr>
          <p:nvPr/>
        </p:nvSpPr>
        <p:spPr bwMode="auto">
          <a:xfrm>
            <a:off x="5464175" y="1716088"/>
            <a:ext cx="504825" cy="854075"/>
          </a:xfrm>
          <a:prstGeom prst="rightBrace">
            <a:avLst>
              <a:gd name="adj1" fmla="val 1409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eaLnBrk="1" hangingPunct="1"/>
            <a:endParaRPr lang="fr-FR" altLang="fr-FR"/>
          </a:p>
        </p:txBody>
      </p:sp>
      <p:sp>
        <p:nvSpPr>
          <p:cNvPr id="44039" name="Text Box 440"/>
          <p:cNvSpPr txBox="1">
            <a:spLocks noChangeArrowheads="1"/>
          </p:cNvSpPr>
          <p:nvPr/>
        </p:nvSpPr>
        <p:spPr bwMode="auto">
          <a:xfrm>
            <a:off x="5970588" y="195103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sz="1800" b="0">
                <a:solidFill>
                  <a:srgbClr val="FF0000"/>
                </a:solidFill>
              </a:rPr>
              <a:t>papier</a:t>
            </a:r>
            <a:endParaRPr lang="fr-FR" altLang="fr-FR" sz="1800">
              <a:solidFill>
                <a:srgbClr val="FF0000"/>
              </a:solidFill>
            </a:endParaRPr>
          </a:p>
        </p:txBody>
      </p:sp>
      <p:sp>
        <p:nvSpPr>
          <p:cNvPr id="44040" name="AutoShape 10"/>
          <p:cNvSpPr>
            <a:spLocks/>
          </p:cNvSpPr>
          <p:nvPr/>
        </p:nvSpPr>
        <p:spPr bwMode="auto">
          <a:xfrm>
            <a:off x="5451475" y="2622550"/>
            <a:ext cx="503238" cy="576263"/>
          </a:xfrm>
          <a:prstGeom prst="rightBrace">
            <a:avLst>
              <a:gd name="adj1" fmla="val 954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eaLnBrk="1" hangingPunct="1"/>
            <a:endParaRPr lang="fr-FR" altLang="fr-FR"/>
          </a:p>
        </p:txBody>
      </p:sp>
      <p:sp>
        <p:nvSpPr>
          <p:cNvPr id="44041" name="Text Box 440"/>
          <p:cNvSpPr txBox="1">
            <a:spLocks noChangeArrowheads="1"/>
          </p:cNvSpPr>
          <p:nvPr/>
        </p:nvSpPr>
        <p:spPr bwMode="auto">
          <a:xfrm>
            <a:off x="5969000" y="2727325"/>
            <a:ext cx="1019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sz="1800" b="0">
                <a:solidFill>
                  <a:srgbClr val="FF0000"/>
                </a:solidFill>
              </a:rPr>
              <a:t>PDF</a:t>
            </a:r>
            <a:endParaRPr lang="fr-FR" altLang="fr-FR" sz="1800">
              <a:solidFill>
                <a:srgbClr val="FF0000"/>
              </a:solidFill>
            </a:endParaRPr>
          </a:p>
        </p:txBody>
      </p:sp>
      <p:sp>
        <p:nvSpPr>
          <p:cNvPr id="44042" name="AutoShape 12"/>
          <p:cNvSpPr>
            <a:spLocks/>
          </p:cNvSpPr>
          <p:nvPr/>
        </p:nvSpPr>
        <p:spPr bwMode="auto">
          <a:xfrm>
            <a:off x="6735763" y="4221163"/>
            <a:ext cx="503237" cy="1655762"/>
          </a:xfrm>
          <a:prstGeom prst="rightBrace">
            <a:avLst>
              <a:gd name="adj1" fmla="val 2304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eaLnBrk="1" hangingPunct="1"/>
            <a:endParaRPr lang="fr-FR" altLang="fr-FR"/>
          </a:p>
        </p:txBody>
      </p:sp>
      <p:sp>
        <p:nvSpPr>
          <p:cNvPr id="44043" name="Text Box 440"/>
          <p:cNvSpPr txBox="1">
            <a:spLocks noChangeArrowheads="1"/>
          </p:cNvSpPr>
          <p:nvPr/>
        </p:nvSpPr>
        <p:spPr bwMode="auto">
          <a:xfrm>
            <a:off x="7239000" y="4787900"/>
            <a:ext cx="8651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sz="1800" b="0">
                <a:solidFill>
                  <a:srgbClr val="FF0000"/>
                </a:solidFill>
              </a:rPr>
              <a:t>papier</a:t>
            </a:r>
            <a:endParaRPr lang="fr-FR" altLang="fr-FR" sz="1800">
              <a:solidFill>
                <a:srgbClr val="FF0000"/>
              </a:solidFill>
            </a:endParaRPr>
          </a:p>
        </p:txBody>
      </p:sp>
      <p:sp>
        <p:nvSpPr>
          <p:cNvPr id="2" name="Flèche droite 1"/>
          <p:cNvSpPr/>
          <p:nvPr/>
        </p:nvSpPr>
        <p:spPr bwMode="auto">
          <a:xfrm>
            <a:off x="611188" y="1441450"/>
            <a:ext cx="431800" cy="187325"/>
          </a:xfrm>
          <a:prstGeom prst="rightArrow">
            <a:avLst/>
          </a:prstGeom>
          <a:ln/>
          <a:extLst/>
        </p:spPr>
        <p:style>
          <a:lnRef idx="2">
            <a:schemeClr val="accent6"/>
          </a:lnRef>
          <a:fillRef idx="1">
            <a:schemeClr val="lt1"/>
          </a:fillRef>
          <a:effectRef idx="0">
            <a:schemeClr val="accent6"/>
          </a:effectRef>
          <a:fontRef idx="minor">
            <a:schemeClr val="dk1"/>
          </a:fontRef>
        </p:style>
        <p:txBody>
          <a:bodyPr>
            <a:spAutoFit/>
          </a:bodyPr>
          <a:lstStyle/>
          <a:p>
            <a:pPr eaLnBrk="1" hangingPunct="1">
              <a:spcBef>
                <a:spcPct val="50000"/>
              </a:spcBef>
              <a:tabLst>
                <a:tab pos="952500" algn="l"/>
                <a:tab pos="1711325" algn="l"/>
                <a:tab pos="2857500" algn="l"/>
              </a:tabLst>
              <a:defRPr/>
            </a:pPr>
            <a:endParaRPr lang="fr-FR">
              <a:ln w="22225">
                <a:solidFill>
                  <a:schemeClr val="accent2"/>
                </a:solidFill>
                <a:prstDash val="solid"/>
              </a:ln>
              <a:solidFill>
                <a:schemeClr val="accent2">
                  <a:lumMod val="40000"/>
                  <a:lumOff val="60000"/>
                </a:schemeClr>
              </a:solidFill>
            </a:endParaRPr>
          </a:p>
        </p:txBody>
      </p:sp>
      <p:sp>
        <p:nvSpPr>
          <p:cNvPr id="13" name="Flèche droite 12"/>
          <p:cNvSpPr/>
          <p:nvPr/>
        </p:nvSpPr>
        <p:spPr bwMode="auto">
          <a:xfrm>
            <a:off x="649288" y="3817938"/>
            <a:ext cx="431800" cy="187325"/>
          </a:xfrm>
          <a:prstGeom prst="rightArrow">
            <a:avLst/>
          </a:prstGeom>
          <a:ln/>
          <a:extLst/>
        </p:spPr>
        <p:style>
          <a:lnRef idx="2">
            <a:schemeClr val="accent6"/>
          </a:lnRef>
          <a:fillRef idx="1">
            <a:schemeClr val="lt1"/>
          </a:fillRef>
          <a:effectRef idx="0">
            <a:schemeClr val="accent6"/>
          </a:effectRef>
          <a:fontRef idx="minor">
            <a:schemeClr val="dk1"/>
          </a:fontRef>
        </p:style>
        <p:txBody>
          <a:bodyPr>
            <a:spAutoFit/>
          </a:bodyPr>
          <a:lstStyle/>
          <a:p>
            <a:pPr eaLnBrk="1" hangingPunct="1">
              <a:spcBef>
                <a:spcPct val="50000"/>
              </a:spcBef>
              <a:tabLst>
                <a:tab pos="952500" algn="l"/>
                <a:tab pos="1711325" algn="l"/>
                <a:tab pos="2857500" algn="l"/>
              </a:tabLst>
              <a:defRPr/>
            </a:pPr>
            <a:endParaRPr lang="fr-FR">
              <a:ln w="22225">
                <a:solidFill>
                  <a:schemeClr val="accent2"/>
                </a:solidFill>
                <a:prstDash val="solid"/>
              </a:ln>
              <a:solidFill>
                <a:schemeClr val="accent2">
                  <a:lumMod val="40000"/>
                  <a:lumOff val="60000"/>
                </a:schemeClr>
              </a:solidFill>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46083"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084"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11" name="Rectangle 10"/>
          <p:cNvSpPr/>
          <p:nvPr/>
        </p:nvSpPr>
        <p:spPr>
          <a:xfrm>
            <a:off x="1907704" y="503099"/>
            <a:ext cx="4411349" cy="523220"/>
          </a:xfrm>
          <a:prstGeom prst="rect">
            <a:avLst/>
          </a:prstGeom>
          <a:ln>
            <a:noFill/>
          </a:ln>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fr-FR" sz="2800" dirty="0">
                <a:ln w="22225">
                  <a:noFill/>
                  <a:prstDash val="solid"/>
                </a:ln>
                <a:solidFill>
                  <a:srgbClr val="990033"/>
                </a:solidFill>
              </a:rPr>
              <a:t>5/ A RETENIR</a:t>
            </a:r>
          </a:p>
        </p:txBody>
      </p:sp>
      <p:sp>
        <p:nvSpPr>
          <p:cNvPr id="12" name="Text Box 440"/>
          <p:cNvSpPr txBox="1">
            <a:spLocks noChangeArrowheads="1"/>
          </p:cNvSpPr>
          <p:nvPr/>
        </p:nvSpPr>
        <p:spPr bwMode="auto">
          <a:xfrm>
            <a:off x="322263" y="1338263"/>
            <a:ext cx="7583487" cy="1755775"/>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kumimoji="1" sz="2000" b="1">
                <a:solidFill>
                  <a:srgbClr val="0000FF"/>
                </a:solidFill>
                <a:latin typeface="Calibri" panose="020F0502020204030204" pitchFamily="34" charset="0"/>
                <a:sym typeface="Wingdings" panose="05000000000000000000" pitchFamily="2" charset="2"/>
              </a:defRPr>
            </a:lvl1pPr>
            <a:lvl2pPr marL="742950" indent="-285750" eaLnBrk="0" hangingPunct="0">
              <a:defRPr kumimoji="1" sz="2000" b="1">
                <a:solidFill>
                  <a:srgbClr val="0000FF"/>
                </a:solidFill>
                <a:latin typeface="Calibri" panose="020F0502020204030204" pitchFamily="34" charset="0"/>
                <a:sym typeface="Wingdings" panose="05000000000000000000" pitchFamily="2" charset="2"/>
              </a:defRPr>
            </a:lvl2pPr>
            <a:lvl3pPr eaLnBrk="0" hangingPunct="0">
              <a:defRPr kumimoji="1" sz="2000" b="1">
                <a:solidFill>
                  <a:srgbClr val="0000FF"/>
                </a:solidFill>
                <a:latin typeface="Calibri" panose="020F0502020204030204" pitchFamily="34" charset="0"/>
                <a:sym typeface="Wingdings" panose="05000000000000000000" pitchFamily="2" charset="2"/>
              </a:defRPr>
            </a:lvl3pPr>
            <a:lvl4pPr marL="1600200" indent="-228600" eaLnBrk="0" hangingPunct="0">
              <a:defRPr kumimoji="1" sz="2000" b="1">
                <a:solidFill>
                  <a:srgbClr val="0000FF"/>
                </a:solidFill>
                <a:latin typeface="Calibri" panose="020F0502020204030204" pitchFamily="34" charset="0"/>
                <a:sym typeface="Wingdings" panose="05000000000000000000" pitchFamily="2" charset="2"/>
              </a:defRPr>
            </a:lvl4pPr>
            <a:lvl5pPr marL="2057400" indent="-228600" eaLnBrk="0" hangingPunct="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defRPr/>
            </a:pPr>
            <a:r>
              <a:rPr lang="fr-FR" altLang="fr-FR" sz="1800" b="0" dirty="0" smtClean="0">
                <a:solidFill>
                  <a:schemeClr val="tx1"/>
                </a:solidFill>
              </a:rPr>
              <a:t>Le plan ETARE est un outil opérationnel </a:t>
            </a:r>
            <a:r>
              <a:rPr lang="fr-FR" altLang="fr-FR" sz="1800" b="0" u="sng" dirty="0" smtClean="0">
                <a:solidFill>
                  <a:schemeClr val="tx1"/>
                </a:solidFill>
              </a:rPr>
              <a:t>d’aide à la décision</a:t>
            </a:r>
            <a:r>
              <a:rPr lang="fr-FR" altLang="fr-FR" sz="1800" b="0" dirty="0" smtClean="0">
                <a:solidFill>
                  <a:schemeClr val="tx1"/>
                </a:solidFill>
              </a:rPr>
              <a:t> qui sert de base au raisonnement tactique des 1ers intervenants.</a:t>
            </a:r>
          </a:p>
          <a:p>
            <a:pPr algn="just" eaLnBrk="1" hangingPunct="1">
              <a:defRPr/>
            </a:pPr>
            <a:endParaRPr lang="fr-FR" altLang="fr-FR" sz="1800" b="0" dirty="0" smtClean="0">
              <a:solidFill>
                <a:schemeClr val="tx1"/>
              </a:solidFill>
            </a:endParaRPr>
          </a:p>
          <a:p>
            <a:pPr algn="just" eaLnBrk="1" hangingPunct="1">
              <a:defRPr/>
            </a:pPr>
            <a:r>
              <a:rPr lang="fr-FR" altLang="fr-FR" sz="1800" b="0" dirty="0" smtClean="0">
                <a:solidFill>
                  <a:schemeClr val="tx1"/>
                </a:solidFill>
              </a:rPr>
              <a:t>Il est élaboré par les SP, pour les SP, et doit permettre une efficacité opérationnelle accrue ainsi qu’une sécurité améliorée (notamment pour les sites sans activité la nuit ou le week-end).</a:t>
            </a:r>
          </a:p>
        </p:txBody>
      </p:sp>
      <p:sp>
        <p:nvSpPr>
          <p:cNvPr id="46089" name="Rectangle 1"/>
          <p:cNvSpPr>
            <a:spLocks noChangeArrowheads="1"/>
          </p:cNvSpPr>
          <p:nvPr/>
        </p:nvSpPr>
        <p:spPr bwMode="auto">
          <a:xfrm>
            <a:off x="322263" y="3340100"/>
            <a:ext cx="75834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a:r>
              <a:rPr lang="fr-FR" altLang="fr-FR" sz="1800" b="0">
                <a:solidFill>
                  <a:schemeClr val="tx1"/>
                </a:solidFill>
              </a:rPr>
              <a:t>Le plan ETARE peut orienter la reconnaissance mais pas la remplacer ! </a:t>
            </a:r>
          </a:p>
          <a:p>
            <a:pPr algn="just"/>
            <a:endParaRPr lang="fr-FR" altLang="fr-FR" sz="1800" b="0">
              <a:solidFill>
                <a:schemeClr val="tx1"/>
              </a:solidFill>
            </a:endParaRPr>
          </a:p>
          <a:p>
            <a:pPr algn="just"/>
            <a:r>
              <a:rPr lang="fr-FR" altLang="fr-FR" sz="1800" b="0">
                <a:solidFill>
                  <a:schemeClr val="tx1"/>
                </a:solidFill>
              </a:rPr>
              <a:t>La répertoriation n’est efficace que si elle s’accompagne d’un effort de connaissance destiné à se préparer à l’intervention. Cet effort implique des exercices et des visites sur place mais aussi des études de plans au cours des manœuvres.</a:t>
            </a:r>
          </a:p>
        </p:txBody>
      </p:sp>
      <p:sp>
        <p:nvSpPr>
          <p:cNvPr id="13" name="Rectangle 6"/>
          <p:cNvSpPr>
            <a:spLocks noChangeArrowheads="1"/>
          </p:cNvSpPr>
          <p:nvPr/>
        </p:nvSpPr>
        <p:spPr bwMode="auto">
          <a:xfrm>
            <a:off x="322263" y="5084763"/>
            <a:ext cx="7583487" cy="12001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anchor="ctr">
            <a:spAutoFit/>
          </a:bodyPr>
          <a:lstStyle>
            <a:lvl1pPr defTabSz="266700" eaLnBrk="0" hangingPunct="0">
              <a:tabLst>
                <a:tab pos="355600" algn="l"/>
              </a:tabLst>
              <a:defRPr kumimoji="1" sz="2000" b="1">
                <a:solidFill>
                  <a:srgbClr val="0000FF"/>
                </a:solidFill>
                <a:latin typeface="Calibri" panose="020F0502020204030204" pitchFamily="34" charset="0"/>
                <a:sym typeface="Wingdings" panose="05000000000000000000" pitchFamily="2" charset="2"/>
              </a:defRPr>
            </a:lvl1pPr>
            <a:lvl2pPr defTabSz="266700" eaLnBrk="0" hangingPunct="0">
              <a:tabLst>
                <a:tab pos="355600" algn="l"/>
              </a:tabLst>
              <a:defRPr kumimoji="1" sz="2000" b="1">
                <a:solidFill>
                  <a:srgbClr val="0000FF"/>
                </a:solidFill>
                <a:latin typeface="Calibri" panose="020F0502020204030204" pitchFamily="34" charset="0"/>
                <a:sym typeface="Wingdings" panose="05000000000000000000" pitchFamily="2" charset="2"/>
              </a:defRPr>
            </a:lvl2pPr>
            <a:lvl3pPr defTabSz="266700" eaLnBrk="0" hangingPunct="0">
              <a:tabLst>
                <a:tab pos="355600" algn="l"/>
              </a:tabLst>
              <a:defRPr kumimoji="1" sz="2000" b="1">
                <a:solidFill>
                  <a:srgbClr val="0000FF"/>
                </a:solidFill>
                <a:latin typeface="Calibri" panose="020F0502020204030204" pitchFamily="34" charset="0"/>
                <a:sym typeface="Wingdings" panose="05000000000000000000" pitchFamily="2" charset="2"/>
              </a:defRPr>
            </a:lvl3pPr>
            <a:lvl4pPr defTabSz="266700" eaLnBrk="0" hangingPunct="0">
              <a:tabLst>
                <a:tab pos="355600" algn="l"/>
              </a:tabLst>
              <a:defRPr kumimoji="1" sz="2000" b="1">
                <a:solidFill>
                  <a:srgbClr val="0000FF"/>
                </a:solidFill>
                <a:latin typeface="Calibri" panose="020F0502020204030204" pitchFamily="34" charset="0"/>
                <a:sym typeface="Wingdings" panose="05000000000000000000" pitchFamily="2" charset="2"/>
              </a:defRPr>
            </a:lvl4pPr>
            <a:lvl5pPr defTabSz="266700" eaLnBrk="0" hangingPunct="0">
              <a:tabLst>
                <a:tab pos="355600" algn="l"/>
              </a:tabLst>
              <a:defRPr kumimoji="1" sz="2000" b="1">
                <a:solidFill>
                  <a:srgbClr val="0000FF"/>
                </a:solidFill>
                <a:latin typeface="Calibri" panose="020F0502020204030204" pitchFamily="34" charset="0"/>
                <a:sym typeface="Wingdings" panose="05000000000000000000" pitchFamily="2" charset="2"/>
              </a:defRPr>
            </a:lvl5pPr>
            <a:lvl6pPr defTabSz="266700" eaLnBrk="0" fontAlgn="base" hangingPunct="0">
              <a:spcBef>
                <a:spcPct val="0"/>
              </a:spcBef>
              <a:spcAft>
                <a:spcPct val="0"/>
              </a:spcAft>
              <a:tabLst>
                <a:tab pos="355600" algn="l"/>
              </a:tabLst>
              <a:defRPr kumimoji="1" sz="2000" b="1">
                <a:solidFill>
                  <a:srgbClr val="0000FF"/>
                </a:solidFill>
                <a:latin typeface="Calibri" panose="020F0502020204030204" pitchFamily="34" charset="0"/>
                <a:sym typeface="Wingdings" panose="05000000000000000000" pitchFamily="2" charset="2"/>
              </a:defRPr>
            </a:lvl6pPr>
            <a:lvl7pPr defTabSz="266700" eaLnBrk="0" fontAlgn="base" hangingPunct="0">
              <a:spcBef>
                <a:spcPct val="0"/>
              </a:spcBef>
              <a:spcAft>
                <a:spcPct val="0"/>
              </a:spcAft>
              <a:tabLst>
                <a:tab pos="355600" algn="l"/>
              </a:tabLst>
              <a:defRPr kumimoji="1" sz="2000" b="1">
                <a:solidFill>
                  <a:srgbClr val="0000FF"/>
                </a:solidFill>
                <a:latin typeface="Calibri" panose="020F0502020204030204" pitchFamily="34" charset="0"/>
                <a:sym typeface="Wingdings" panose="05000000000000000000" pitchFamily="2" charset="2"/>
              </a:defRPr>
            </a:lvl7pPr>
            <a:lvl8pPr defTabSz="266700" eaLnBrk="0" fontAlgn="base" hangingPunct="0">
              <a:spcBef>
                <a:spcPct val="0"/>
              </a:spcBef>
              <a:spcAft>
                <a:spcPct val="0"/>
              </a:spcAft>
              <a:tabLst>
                <a:tab pos="355600" algn="l"/>
              </a:tabLst>
              <a:defRPr kumimoji="1" sz="2000" b="1">
                <a:solidFill>
                  <a:srgbClr val="0000FF"/>
                </a:solidFill>
                <a:latin typeface="Calibri" panose="020F0502020204030204" pitchFamily="34" charset="0"/>
                <a:sym typeface="Wingdings" panose="05000000000000000000" pitchFamily="2" charset="2"/>
              </a:defRPr>
            </a:lvl8pPr>
            <a:lvl9pPr defTabSz="266700" eaLnBrk="0" fontAlgn="base" hangingPunct="0">
              <a:spcBef>
                <a:spcPct val="0"/>
              </a:spcBef>
              <a:spcAft>
                <a:spcPct val="0"/>
              </a:spcAft>
              <a:tabLst>
                <a:tab pos="355600" algn="l"/>
              </a:tabLst>
              <a:defRPr kumimoji="1" sz="2000" b="1">
                <a:solidFill>
                  <a:srgbClr val="0000FF"/>
                </a:solidFill>
                <a:latin typeface="Calibri" panose="020F0502020204030204" pitchFamily="34" charset="0"/>
                <a:sym typeface="Wingdings" panose="05000000000000000000" pitchFamily="2" charset="2"/>
              </a:defRPr>
            </a:lvl9pPr>
          </a:lstStyle>
          <a:p>
            <a:pPr algn="just">
              <a:defRPr/>
            </a:pPr>
            <a:r>
              <a:rPr lang="fr-FR" altLang="fr-FR" sz="1800" b="0" dirty="0" smtClean="0">
                <a:solidFill>
                  <a:schemeClr val="tx1"/>
                </a:solidFill>
              </a:rPr>
              <a:t>Le rôle de tout CA qui intervient sur le terrain est de signaler les établissements qui représenteraient un risque en intervention. Cela suppose un partage de connaissance au niveau du CIS mais aussi une réponse du GPR-SAR par la répertoriation du site (ETARE).</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48131"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8132"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8133" name="Text Box 440"/>
          <p:cNvSpPr txBox="1">
            <a:spLocks noChangeArrowheads="1"/>
          </p:cNvSpPr>
          <p:nvPr/>
        </p:nvSpPr>
        <p:spPr bwMode="auto">
          <a:xfrm>
            <a:off x="179388" y="836613"/>
            <a:ext cx="84613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820738"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sz="1800" b="0" u="sng">
                <a:solidFill>
                  <a:schemeClr val="tx1"/>
                </a:solidFill>
              </a:rPr>
              <a:t>CIS : démarche de signalement d’un établissement au GPR-SAR</a:t>
            </a:r>
          </a:p>
          <a:p>
            <a:pPr algn="just" eaLnBrk="1" hangingPunct="1"/>
            <a:endParaRPr lang="fr-FR" altLang="fr-FR" sz="1800" b="0">
              <a:solidFill>
                <a:schemeClr val="tx1"/>
              </a:solidFill>
            </a:endParaRPr>
          </a:p>
          <a:p>
            <a:pPr algn="just" eaLnBrk="1" hangingPunct="1"/>
            <a:endParaRPr lang="fr-FR" altLang="fr-FR" sz="1800" b="0">
              <a:solidFill>
                <a:schemeClr val="tx1"/>
              </a:solidFill>
            </a:endParaRPr>
          </a:p>
        </p:txBody>
      </p:sp>
      <p:graphicFrame>
        <p:nvGraphicFramePr>
          <p:cNvPr id="3" name="Diagramme 2"/>
          <p:cNvGraphicFramePr/>
          <p:nvPr/>
        </p:nvGraphicFramePr>
        <p:xfrm>
          <a:off x="899592" y="1556792"/>
          <a:ext cx="6408712" cy="4030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3205163" y="28575"/>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50179"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50180"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50181" name="WordArt 12"/>
          <p:cNvSpPr>
            <a:spLocks noChangeArrowheads="1" noChangeShapeType="1" noTextEdit="1"/>
          </p:cNvSpPr>
          <p:nvPr/>
        </p:nvSpPr>
        <p:spPr bwMode="auto">
          <a:xfrm>
            <a:off x="1763713" y="2778125"/>
            <a:ext cx="5111750" cy="571500"/>
          </a:xfrm>
          <a:prstGeom prst="rect">
            <a:avLst/>
          </a:prstGeom>
        </p:spPr>
        <p:txBody>
          <a:bodyPr wrap="none" fromWordArt="1">
            <a:prstTxWarp prst="textPlain">
              <a:avLst>
                <a:gd name="adj" fmla="val 50000"/>
              </a:avLst>
            </a:prstTxWarp>
          </a:bodyPr>
          <a:lstStyle/>
          <a:p>
            <a:pPr algn="ctr"/>
            <a:r>
              <a:rPr lang="fr-FR"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MERCI DE VOTRE ATTENTION !</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10243"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10244"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7" name="Rectangle 6"/>
          <p:cNvSpPr/>
          <p:nvPr/>
        </p:nvSpPr>
        <p:spPr>
          <a:xfrm>
            <a:off x="2014786" y="181303"/>
            <a:ext cx="4411349" cy="523220"/>
          </a:xfrm>
          <a:prstGeom prst="rect">
            <a:avLst/>
          </a:prstGeom>
          <a:ln>
            <a:noFill/>
          </a:ln>
        </p:spPr>
        <p:style>
          <a:lnRef idx="0">
            <a:schemeClr val="accent3"/>
          </a:lnRef>
          <a:fillRef idx="3">
            <a:schemeClr val="accent3"/>
          </a:fillRef>
          <a:effectRef idx="3">
            <a:schemeClr val="accent3"/>
          </a:effectRef>
          <a:fontRef idx="minor">
            <a:schemeClr val="lt1"/>
          </a:fontRef>
        </p:style>
        <p:txBody>
          <a:bodyPr>
            <a:spAutoFit/>
          </a:bodyPr>
          <a:lstStyle>
            <a:defPPr>
              <a:defRPr lang="en-US"/>
            </a:defPPr>
            <a:lvl1pPr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1pPr>
            <a:lvl2pPr marL="457200"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2pPr>
            <a:lvl3pPr marL="914400"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3pPr>
            <a:lvl4pPr marL="1371600"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4pPr>
            <a:lvl5pPr marL="1828800"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5pPr>
            <a:lvl6pPr marL="2286000" algn="l" defTabSz="914400" rtl="0" eaLnBrk="1" latinLnBrk="0" hangingPunct="1">
              <a:defRPr kumimoji="1" sz="2000" b="1" kern="1200">
                <a:solidFill>
                  <a:schemeClr val="lt1"/>
                </a:solidFill>
                <a:latin typeface="+mn-lt"/>
                <a:ea typeface="+mn-ea"/>
                <a:cs typeface="+mn-cs"/>
                <a:sym typeface="Wingdings" panose="05000000000000000000" pitchFamily="2" charset="2"/>
              </a:defRPr>
            </a:lvl6pPr>
            <a:lvl7pPr marL="2743200" algn="l" defTabSz="914400" rtl="0" eaLnBrk="1" latinLnBrk="0" hangingPunct="1">
              <a:defRPr kumimoji="1" sz="2000" b="1" kern="1200">
                <a:solidFill>
                  <a:schemeClr val="lt1"/>
                </a:solidFill>
                <a:latin typeface="+mn-lt"/>
                <a:ea typeface="+mn-ea"/>
                <a:cs typeface="+mn-cs"/>
                <a:sym typeface="Wingdings" panose="05000000000000000000" pitchFamily="2" charset="2"/>
              </a:defRPr>
            </a:lvl7pPr>
            <a:lvl8pPr marL="3200400" algn="l" defTabSz="914400" rtl="0" eaLnBrk="1" latinLnBrk="0" hangingPunct="1">
              <a:defRPr kumimoji="1" sz="2000" b="1" kern="1200">
                <a:solidFill>
                  <a:schemeClr val="lt1"/>
                </a:solidFill>
                <a:latin typeface="+mn-lt"/>
                <a:ea typeface="+mn-ea"/>
                <a:cs typeface="+mn-cs"/>
                <a:sym typeface="Wingdings" panose="05000000000000000000" pitchFamily="2" charset="2"/>
              </a:defRPr>
            </a:lvl8pPr>
            <a:lvl9pPr marL="3657600" algn="l" defTabSz="914400" rtl="0" eaLnBrk="1" latinLnBrk="0" hangingPunct="1">
              <a:defRPr kumimoji="1" sz="2000" b="1" kern="1200">
                <a:solidFill>
                  <a:schemeClr val="lt1"/>
                </a:solidFill>
                <a:latin typeface="+mn-lt"/>
                <a:ea typeface="+mn-ea"/>
                <a:cs typeface="+mn-cs"/>
                <a:sym typeface="Wingdings" panose="05000000000000000000" pitchFamily="2" charset="2"/>
              </a:defRPr>
            </a:lvl9pPr>
          </a:lstStyle>
          <a:p>
            <a:pPr algn="ctr">
              <a:defRPr/>
            </a:pPr>
            <a:r>
              <a:rPr lang="fr-FR" sz="2800" dirty="0">
                <a:ln w="22225">
                  <a:noFill/>
                  <a:prstDash val="solid"/>
                </a:ln>
                <a:solidFill>
                  <a:srgbClr val="990033"/>
                </a:solidFill>
              </a:rPr>
              <a:t>1/ DEFINITION</a:t>
            </a:r>
          </a:p>
        </p:txBody>
      </p:sp>
      <p:sp>
        <p:nvSpPr>
          <p:cNvPr id="2" name="Rectangle 1"/>
          <p:cNvSpPr/>
          <p:nvPr/>
        </p:nvSpPr>
        <p:spPr>
          <a:xfrm>
            <a:off x="323850" y="904875"/>
            <a:ext cx="7632700" cy="3416300"/>
          </a:xfrm>
          <a:prstGeom prst="rect">
            <a:avLst/>
          </a:prstGeom>
        </p:spPr>
        <p:txBody>
          <a:bodyPr>
            <a:spAutoFit/>
          </a:bodyPr>
          <a:lstStyle/>
          <a:p>
            <a:pPr indent="449580" algn="just">
              <a:spcAft>
                <a:spcPts val="0"/>
              </a:spcAft>
              <a:defRPr/>
            </a:pPr>
            <a:r>
              <a:rPr lang="fr-FR" sz="1800" b="0" dirty="0">
                <a:solidFill>
                  <a:schemeClr val="tx1"/>
                </a:solidFill>
              </a:rPr>
              <a:t>Certains établissements, de par leur notoriété ou les risques qu’ils représentent (conditions d’intervention défavorables, risques particuliers), ne peuvent être ignorés du service départemental d’incendie et </a:t>
            </a:r>
            <a:r>
              <a:rPr lang="fr-FR" sz="1800" b="0">
                <a:solidFill>
                  <a:schemeClr val="tx1"/>
                </a:solidFill>
              </a:rPr>
              <a:t>de secours </a:t>
            </a:r>
            <a:r>
              <a:rPr lang="fr-FR" sz="1800" b="0" dirty="0">
                <a:solidFill>
                  <a:schemeClr val="tx1"/>
                </a:solidFill>
              </a:rPr>
              <a:t>(SDIS) du Puy-de-Dôme.</a:t>
            </a:r>
          </a:p>
          <a:p>
            <a:pPr indent="360000" algn="just">
              <a:spcAft>
                <a:spcPts val="0"/>
              </a:spcAft>
              <a:defRPr/>
            </a:pPr>
            <a:endParaRPr lang="fr-FR" sz="1800" b="0" dirty="0">
              <a:solidFill>
                <a:srgbClr val="000000"/>
              </a:solidFill>
              <a:latin typeface="+mn-lt"/>
              <a:ea typeface="Times New Roman" panose="02020603050405020304" pitchFamily="18" charset="0"/>
            </a:endParaRPr>
          </a:p>
          <a:p>
            <a:pPr indent="449580" algn="just">
              <a:spcAft>
                <a:spcPts val="0"/>
              </a:spcAft>
              <a:defRPr/>
            </a:pPr>
            <a:r>
              <a:rPr lang="fr-FR" sz="1800" b="0" dirty="0">
                <a:solidFill>
                  <a:srgbClr val="000000"/>
                </a:solidFill>
                <a:latin typeface="+mn-lt"/>
                <a:ea typeface="Times New Roman" panose="02020603050405020304" pitchFamily="18" charset="0"/>
              </a:rPr>
              <a:t>Ces sites doivent être recensés par les sapeurs-pompiers et nécessitent des dispositions opérationnelles spéciales afin que la conduite des opérations soit optimale.</a:t>
            </a:r>
          </a:p>
          <a:p>
            <a:pPr indent="449580" algn="just">
              <a:spcAft>
                <a:spcPts val="0"/>
              </a:spcAft>
              <a:defRPr/>
            </a:pPr>
            <a:endParaRPr lang="fr-FR" sz="1800" b="0" dirty="0">
              <a:solidFill>
                <a:srgbClr val="000000"/>
              </a:solidFill>
              <a:latin typeface="+mn-lt"/>
              <a:ea typeface="Times New Roman" panose="02020603050405020304" pitchFamily="18" charset="0"/>
            </a:endParaRPr>
          </a:p>
          <a:p>
            <a:pPr indent="449580" algn="just">
              <a:spcAft>
                <a:spcPts val="0"/>
              </a:spcAft>
              <a:defRPr/>
            </a:pPr>
            <a:r>
              <a:rPr lang="fr-FR" sz="1800" dirty="0">
                <a:solidFill>
                  <a:srgbClr val="000000"/>
                </a:solidFill>
                <a:latin typeface="+mn-lt"/>
                <a:ea typeface="Times New Roman" panose="02020603050405020304" pitchFamily="18" charset="0"/>
              </a:rPr>
              <a:t> </a:t>
            </a:r>
            <a:r>
              <a:rPr lang="fr-FR" sz="1800" b="0" dirty="0">
                <a:solidFill>
                  <a:srgbClr val="000000"/>
                </a:solidFill>
                <a:latin typeface="+mn-lt"/>
                <a:ea typeface="Times New Roman" panose="02020603050405020304" pitchFamily="18" charset="0"/>
              </a:rPr>
              <a:t>Ils sont désignés sous le terme générique </a:t>
            </a:r>
            <a:r>
              <a:rPr lang="fr-FR" sz="1800" dirty="0" err="1">
                <a:solidFill>
                  <a:srgbClr val="000000"/>
                </a:solidFill>
                <a:latin typeface="+mn-lt"/>
                <a:ea typeface="Times New Roman" panose="02020603050405020304" pitchFamily="18" charset="0"/>
              </a:rPr>
              <a:t>d’ETAblissements</a:t>
            </a:r>
            <a:r>
              <a:rPr lang="fr-FR" sz="1800" dirty="0">
                <a:solidFill>
                  <a:srgbClr val="000000"/>
                </a:solidFill>
                <a:latin typeface="+mn-lt"/>
                <a:ea typeface="Times New Roman" panose="02020603050405020304" pitchFamily="18" charset="0"/>
              </a:rPr>
              <a:t> </a:t>
            </a:r>
            <a:r>
              <a:rPr lang="fr-FR" sz="1800" dirty="0" err="1">
                <a:solidFill>
                  <a:srgbClr val="000000"/>
                </a:solidFill>
                <a:latin typeface="+mn-lt"/>
                <a:ea typeface="Times New Roman" panose="02020603050405020304" pitchFamily="18" charset="0"/>
              </a:rPr>
              <a:t>REpertoriés</a:t>
            </a:r>
            <a:r>
              <a:rPr lang="fr-FR" sz="1800" dirty="0">
                <a:solidFill>
                  <a:srgbClr val="000000"/>
                </a:solidFill>
                <a:latin typeface="+mn-lt"/>
                <a:ea typeface="Times New Roman" panose="02020603050405020304" pitchFamily="18" charset="0"/>
              </a:rPr>
              <a:t> (ETARE) </a:t>
            </a:r>
            <a:r>
              <a:rPr lang="fr-FR" sz="1800" b="0" dirty="0">
                <a:solidFill>
                  <a:srgbClr val="000000"/>
                </a:solidFill>
                <a:latin typeface="+mn-lt"/>
                <a:ea typeface="Times New Roman" panose="02020603050405020304" pitchFamily="18" charset="0"/>
              </a:rPr>
              <a:t>et font l’objet, pour les plus sensibles et/ou risqués d’entre eux, d’un document opérationnel planifié appelé </a:t>
            </a:r>
            <a:r>
              <a:rPr lang="fr-FR" sz="1800" u="sng" dirty="0">
                <a:solidFill>
                  <a:srgbClr val="000000"/>
                </a:solidFill>
                <a:latin typeface="+mn-lt"/>
                <a:ea typeface="Times New Roman" panose="02020603050405020304" pitchFamily="18" charset="0"/>
              </a:rPr>
              <a:t>plan ETARE</a:t>
            </a:r>
            <a:r>
              <a:rPr lang="fr-FR" sz="1800" dirty="0">
                <a:solidFill>
                  <a:srgbClr val="000000"/>
                </a:solidFill>
                <a:latin typeface="+mn-lt"/>
                <a:ea typeface="Times New Roman" panose="02020603050405020304" pitchFamily="18" charset="0"/>
              </a:rPr>
              <a:t>.</a:t>
            </a:r>
          </a:p>
        </p:txBody>
      </p:sp>
      <p:sp>
        <p:nvSpPr>
          <p:cNvPr id="9" name="Rectangle 8"/>
          <p:cNvSpPr/>
          <p:nvPr/>
        </p:nvSpPr>
        <p:spPr>
          <a:xfrm>
            <a:off x="590550" y="4387850"/>
            <a:ext cx="7272338" cy="2032000"/>
          </a:xfrm>
          <a:prstGeom prst="rect">
            <a:avLst/>
          </a:prstGeom>
        </p:spPr>
        <p:txBody>
          <a:bodyPr>
            <a:spAutoFit/>
          </a:bodyPr>
          <a:lstStyle/>
          <a:p>
            <a:pPr indent="449580" algn="just">
              <a:spcAft>
                <a:spcPts val="0"/>
              </a:spcAft>
              <a:defRPr/>
            </a:pPr>
            <a:r>
              <a:rPr lang="fr-FR" sz="1800" b="0" u="sng" dirty="0">
                <a:solidFill>
                  <a:srgbClr val="000000"/>
                </a:solidFill>
                <a:latin typeface="+mn-lt"/>
                <a:ea typeface="Times New Roman" panose="02020603050405020304" pitchFamily="18" charset="0"/>
              </a:rPr>
              <a:t>A ce titre, les sapeurs-pompiers</a:t>
            </a:r>
            <a:r>
              <a:rPr lang="fr-FR" sz="1800" b="0" dirty="0">
                <a:solidFill>
                  <a:srgbClr val="000000"/>
                </a:solidFill>
                <a:latin typeface="+mn-lt"/>
                <a:ea typeface="Times New Roman" panose="02020603050405020304" pitchFamily="18" charset="0"/>
              </a:rPr>
              <a:t> :</a:t>
            </a:r>
          </a:p>
          <a:p>
            <a:pPr indent="449580" algn="just">
              <a:spcAft>
                <a:spcPts val="0"/>
              </a:spcAft>
              <a:defRPr/>
            </a:pPr>
            <a:r>
              <a:rPr lang="fr-FR" sz="1800" b="0" dirty="0">
                <a:solidFill>
                  <a:srgbClr val="000000"/>
                </a:solidFill>
                <a:latin typeface="+mn-lt"/>
                <a:ea typeface="Times New Roman" panose="02020603050405020304" pitchFamily="18" charset="0"/>
              </a:rPr>
              <a:t> </a:t>
            </a:r>
          </a:p>
          <a:p>
            <a:pPr marL="342900" indent="-342900" algn="just">
              <a:spcAft>
                <a:spcPts val="0"/>
              </a:spcAft>
              <a:buFont typeface="Wingdings" panose="05000000000000000000" pitchFamily="2" charset="2"/>
              <a:buChar char=""/>
              <a:tabLst>
                <a:tab pos="1358900" algn="l"/>
              </a:tabLst>
              <a:defRPr/>
            </a:pPr>
            <a:r>
              <a:rPr lang="fr-FR" sz="1800" b="0" dirty="0">
                <a:solidFill>
                  <a:srgbClr val="000000"/>
                </a:solidFill>
                <a:latin typeface="+mn-lt"/>
                <a:ea typeface="Times New Roman" panose="02020603050405020304" pitchFamily="18" charset="0"/>
              </a:rPr>
              <a:t>Recherchent ces établissements,</a:t>
            </a:r>
          </a:p>
          <a:p>
            <a:pPr marL="342900" indent="-342900" algn="just">
              <a:spcAft>
                <a:spcPts val="0"/>
              </a:spcAft>
              <a:buFont typeface="Wingdings" panose="05000000000000000000" pitchFamily="2" charset="2"/>
              <a:buChar char=""/>
              <a:tabLst>
                <a:tab pos="1358900" algn="l"/>
              </a:tabLst>
              <a:defRPr/>
            </a:pPr>
            <a:r>
              <a:rPr lang="fr-FR" sz="1800" b="0" dirty="0">
                <a:solidFill>
                  <a:srgbClr val="000000"/>
                </a:solidFill>
                <a:latin typeface="+mn-lt"/>
                <a:ea typeface="Times New Roman" panose="02020603050405020304" pitchFamily="18" charset="0"/>
              </a:rPr>
              <a:t>Identifient, localisent et estiment les difficultés qui s’opposent aux secours,</a:t>
            </a:r>
          </a:p>
          <a:p>
            <a:pPr marL="342900" indent="-342900" algn="just">
              <a:spcAft>
                <a:spcPts val="0"/>
              </a:spcAft>
              <a:buFont typeface="Wingdings" panose="05000000000000000000" pitchFamily="2" charset="2"/>
              <a:buChar char=""/>
              <a:tabLst>
                <a:tab pos="1358900" algn="l"/>
              </a:tabLst>
              <a:defRPr/>
            </a:pPr>
            <a:r>
              <a:rPr lang="fr-FR" sz="1800" b="0" dirty="0">
                <a:solidFill>
                  <a:srgbClr val="000000"/>
                </a:solidFill>
                <a:latin typeface="+mn-lt"/>
                <a:ea typeface="Times New Roman" panose="02020603050405020304" pitchFamily="18" charset="0"/>
              </a:rPr>
              <a:t>Confectionnent le cas échéant, des consignes voire des plans d’interventions (ETARE)</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12291"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12292"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12293" name="Text Box 440"/>
          <p:cNvSpPr txBox="1">
            <a:spLocks noChangeArrowheads="1"/>
          </p:cNvSpPr>
          <p:nvPr/>
        </p:nvSpPr>
        <p:spPr bwMode="auto">
          <a:xfrm>
            <a:off x="217488" y="1773238"/>
            <a:ext cx="8170862"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66800">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1pPr>
            <a:lvl2pPr marL="820738" indent="-285750" defTabSz="1066800">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2pPr>
            <a:lvl3pPr marL="1143000" indent="-228600" defTabSz="1066800">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3pPr>
            <a:lvl4pPr marL="1600200" indent="-228600" defTabSz="1066800">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4pPr>
            <a:lvl5pPr marL="2057400" indent="-228600" defTabSz="1066800">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5pPr>
            <a:lvl6pPr marL="2514600" indent="-228600" defTabSz="1066800" eaLnBrk="0" fontAlgn="base" hangingPunct="0">
              <a:spcBef>
                <a:spcPct val="0"/>
              </a:spcBef>
              <a:spcAft>
                <a:spcPct val="0"/>
              </a:spcAft>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6pPr>
            <a:lvl7pPr marL="2971800" indent="-228600" defTabSz="1066800" eaLnBrk="0" fontAlgn="base" hangingPunct="0">
              <a:spcBef>
                <a:spcPct val="0"/>
              </a:spcBef>
              <a:spcAft>
                <a:spcPct val="0"/>
              </a:spcAft>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7pPr>
            <a:lvl8pPr marL="3429000" indent="-228600" defTabSz="1066800" eaLnBrk="0" fontAlgn="base" hangingPunct="0">
              <a:spcBef>
                <a:spcPct val="0"/>
              </a:spcBef>
              <a:spcAft>
                <a:spcPct val="0"/>
              </a:spcAft>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8pPr>
            <a:lvl9pPr marL="3886200" indent="-228600" defTabSz="1066800" eaLnBrk="0" fontAlgn="base" hangingPunct="0">
              <a:spcBef>
                <a:spcPct val="0"/>
              </a:spcBef>
              <a:spcAft>
                <a:spcPct val="0"/>
              </a:spcAft>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sz="1800" b="0">
                <a:solidFill>
                  <a:schemeClr val="tx1"/>
                </a:solidFill>
              </a:rPr>
              <a:t>Les plans ETARE trouvent leur inspiration dans le </a:t>
            </a:r>
            <a:r>
              <a:rPr lang="fr-FR" altLang="fr-FR" sz="1800">
                <a:solidFill>
                  <a:schemeClr val="tx1"/>
                </a:solidFill>
              </a:rPr>
              <a:t>règlement d’instruction et de manœuvre</a:t>
            </a:r>
            <a:r>
              <a:rPr lang="fr-FR" altLang="fr-FR" sz="1800" b="0">
                <a:solidFill>
                  <a:schemeClr val="tx1"/>
                </a:solidFill>
              </a:rPr>
              <a:t>. Ce règlement fixe le rôle des sapeurs-pompiers en termes de planification (16ème partie, art 3) : </a:t>
            </a:r>
          </a:p>
          <a:p>
            <a:pPr algn="just" eaLnBrk="1" hangingPunct="1"/>
            <a:endParaRPr lang="fr-FR" altLang="fr-FR" sz="1800" b="0">
              <a:solidFill>
                <a:schemeClr val="tx1"/>
              </a:solidFill>
            </a:endParaRPr>
          </a:p>
          <a:p>
            <a:pPr algn="just" eaLnBrk="1" hangingPunct="1"/>
            <a:r>
              <a:rPr lang="fr-FR" altLang="fr-FR" sz="1800" b="0" i="1">
                <a:solidFill>
                  <a:schemeClr val="tx1"/>
                </a:solidFill>
              </a:rPr>
              <a:t>« la prévision veille à organiser, au préalable, et systématiquement, les interventions…. il est dans le rôle des SP de répertorier les établissements réputés dangereux ; d’établir des plans d’intervention (accès, cheminements, points d’eau…). Les renseignements rassemblés à l’avance rendent possible l’engagement de la lutte dans les meilleurs conditions. »</a:t>
            </a:r>
          </a:p>
        </p:txBody>
      </p:sp>
      <p:sp>
        <p:nvSpPr>
          <p:cNvPr id="7" name="Rectangle 6"/>
          <p:cNvSpPr/>
          <p:nvPr/>
        </p:nvSpPr>
        <p:spPr>
          <a:xfrm>
            <a:off x="2051720" y="572482"/>
            <a:ext cx="4411349" cy="523220"/>
          </a:xfrm>
          <a:prstGeom prst="rect">
            <a:avLst/>
          </a:prstGeom>
          <a:ln>
            <a:noFill/>
          </a:ln>
        </p:spPr>
        <p:style>
          <a:lnRef idx="0">
            <a:schemeClr val="accent3"/>
          </a:lnRef>
          <a:fillRef idx="3">
            <a:schemeClr val="accent3"/>
          </a:fillRef>
          <a:effectRef idx="3">
            <a:schemeClr val="accent3"/>
          </a:effectRef>
          <a:fontRef idx="minor">
            <a:schemeClr val="lt1"/>
          </a:fontRef>
        </p:style>
        <p:txBody>
          <a:bodyPr>
            <a:spAutoFit/>
          </a:bodyPr>
          <a:lstStyle>
            <a:defPPr>
              <a:defRPr lang="en-US"/>
            </a:defPPr>
            <a:lvl1pPr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1pPr>
            <a:lvl2pPr marL="457200"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2pPr>
            <a:lvl3pPr marL="914400"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3pPr>
            <a:lvl4pPr marL="1371600"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4pPr>
            <a:lvl5pPr marL="1828800" algn="l" rtl="0" eaLnBrk="0" fontAlgn="base" hangingPunct="0">
              <a:spcBef>
                <a:spcPct val="0"/>
              </a:spcBef>
              <a:spcAft>
                <a:spcPct val="0"/>
              </a:spcAft>
              <a:defRPr kumimoji="1" sz="2000" b="1" kern="1200">
                <a:solidFill>
                  <a:schemeClr val="lt1"/>
                </a:solidFill>
                <a:latin typeface="+mn-lt"/>
                <a:ea typeface="+mn-ea"/>
                <a:cs typeface="+mn-cs"/>
                <a:sym typeface="Wingdings" panose="05000000000000000000" pitchFamily="2" charset="2"/>
              </a:defRPr>
            </a:lvl5pPr>
            <a:lvl6pPr marL="2286000" algn="l" defTabSz="914400" rtl="0" eaLnBrk="1" latinLnBrk="0" hangingPunct="1">
              <a:defRPr kumimoji="1" sz="2000" b="1" kern="1200">
                <a:solidFill>
                  <a:schemeClr val="lt1"/>
                </a:solidFill>
                <a:latin typeface="+mn-lt"/>
                <a:ea typeface="+mn-ea"/>
                <a:cs typeface="+mn-cs"/>
                <a:sym typeface="Wingdings" panose="05000000000000000000" pitchFamily="2" charset="2"/>
              </a:defRPr>
            </a:lvl6pPr>
            <a:lvl7pPr marL="2743200" algn="l" defTabSz="914400" rtl="0" eaLnBrk="1" latinLnBrk="0" hangingPunct="1">
              <a:defRPr kumimoji="1" sz="2000" b="1" kern="1200">
                <a:solidFill>
                  <a:schemeClr val="lt1"/>
                </a:solidFill>
                <a:latin typeface="+mn-lt"/>
                <a:ea typeface="+mn-ea"/>
                <a:cs typeface="+mn-cs"/>
                <a:sym typeface="Wingdings" panose="05000000000000000000" pitchFamily="2" charset="2"/>
              </a:defRPr>
            </a:lvl7pPr>
            <a:lvl8pPr marL="3200400" algn="l" defTabSz="914400" rtl="0" eaLnBrk="1" latinLnBrk="0" hangingPunct="1">
              <a:defRPr kumimoji="1" sz="2000" b="1" kern="1200">
                <a:solidFill>
                  <a:schemeClr val="lt1"/>
                </a:solidFill>
                <a:latin typeface="+mn-lt"/>
                <a:ea typeface="+mn-ea"/>
                <a:cs typeface="+mn-cs"/>
                <a:sym typeface="Wingdings" panose="05000000000000000000" pitchFamily="2" charset="2"/>
              </a:defRPr>
            </a:lvl8pPr>
            <a:lvl9pPr marL="3657600" algn="l" defTabSz="914400" rtl="0" eaLnBrk="1" latinLnBrk="0" hangingPunct="1">
              <a:defRPr kumimoji="1" sz="2000" b="1" kern="1200">
                <a:solidFill>
                  <a:schemeClr val="lt1"/>
                </a:solidFill>
                <a:latin typeface="+mn-lt"/>
                <a:ea typeface="+mn-ea"/>
                <a:cs typeface="+mn-cs"/>
                <a:sym typeface="Wingdings" panose="05000000000000000000" pitchFamily="2" charset="2"/>
              </a:defRPr>
            </a:lvl9pPr>
          </a:lstStyle>
          <a:p>
            <a:pPr algn="ctr">
              <a:defRPr/>
            </a:pPr>
            <a:r>
              <a:rPr lang="fr-FR" sz="2800" dirty="0">
                <a:ln w="22225">
                  <a:noFill/>
                  <a:prstDash val="solid"/>
                </a:ln>
                <a:solidFill>
                  <a:srgbClr val="990033"/>
                </a:solidFill>
              </a:rPr>
              <a:t>2/ REGLEMENTATION</a:t>
            </a:r>
          </a:p>
        </p:txBody>
      </p:sp>
      <p:sp>
        <p:nvSpPr>
          <p:cNvPr id="8" name="Text Box 440"/>
          <p:cNvSpPr txBox="1">
            <a:spLocks noChangeArrowheads="1"/>
          </p:cNvSpPr>
          <p:nvPr/>
        </p:nvSpPr>
        <p:spPr bwMode="auto">
          <a:xfrm>
            <a:off x="217488" y="4652963"/>
            <a:ext cx="8108950" cy="129222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tx2"/>
            </a:solidFill>
          </a:ln>
        </p:spPr>
        <p:style>
          <a:lnRef idx="0">
            <a:scrgbClr r="0" g="0" b="0"/>
          </a:lnRef>
          <a:fillRef idx="0">
            <a:scrgbClr r="0" g="0" b="0"/>
          </a:fillRef>
          <a:effectRef idx="0">
            <a:scrgbClr r="0" g="0" b="0"/>
          </a:effectRef>
          <a:fontRef idx="minor">
            <a:schemeClr val="lt1"/>
          </a:fontRef>
        </p:style>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eaLnBrk="1" hangingPunct="1">
              <a:defRPr/>
            </a:pPr>
            <a:endParaRPr lang="fr-FR" altLang="fr-FR" sz="1800" b="0" dirty="0" smtClean="0">
              <a:solidFill>
                <a:srgbClr val="FF0000"/>
              </a:solidFill>
            </a:endParaRPr>
          </a:p>
          <a:p>
            <a:pPr algn="ctr" eaLnBrk="1" hangingPunct="1">
              <a:defRPr/>
            </a:pPr>
            <a:r>
              <a:rPr lang="fr-FR" altLang="fr-FR" sz="1800" dirty="0" smtClean="0">
                <a:solidFill>
                  <a:srgbClr val="FF0000"/>
                </a:solidFill>
              </a:rPr>
              <a:t>Les plans ETARE ne sont soumis à aucune norme d’élaboration si bien que</a:t>
            </a:r>
            <a:r>
              <a:rPr lang="fr-FR" altLang="fr-FR" sz="2400" dirty="0" smtClean="0">
                <a:solidFill>
                  <a:srgbClr val="FF0000"/>
                </a:solidFill>
              </a:rPr>
              <a:t> </a:t>
            </a:r>
          </a:p>
          <a:p>
            <a:pPr algn="ctr" eaLnBrk="1" hangingPunct="1">
              <a:defRPr/>
            </a:pPr>
            <a:r>
              <a:rPr lang="fr-FR" altLang="fr-FR" sz="1800" dirty="0" smtClean="0">
                <a:solidFill>
                  <a:srgbClr val="FF0000"/>
                </a:solidFill>
              </a:rPr>
              <a:t>chaque SDIS élabore sa propre procédure. </a:t>
            </a:r>
            <a:endParaRPr lang="fr-FR" altLang="fr-FR" sz="1800" b="0" dirty="0" smtClean="0">
              <a:solidFill>
                <a:srgbClr val="FF0000"/>
              </a:solidFill>
            </a:endParaRPr>
          </a:p>
          <a:p>
            <a:pPr eaLnBrk="1" hangingPunct="1">
              <a:buFontTx/>
              <a:buChar char="-"/>
              <a:defRPr/>
            </a:pPr>
            <a:endParaRPr lang="fr-FR" altLang="fr-FR" sz="1800" b="0" dirty="0" smtClean="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14339"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14340"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102" name="Text Box 440"/>
          <p:cNvSpPr txBox="1">
            <a:spLocks noChangeArrowheads="1"/>
          </p:cNvSpPr>
          <p:nvPr/>
        </p:nvSpPr>
        <p:spPr bwMode="auto">
          <a:xfrm>
            <a:off x="400050" y="2060575"/>
            <a:ext cx="8318500"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66800" eaLnBrk="0" hangingPunct="0">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1pPr>
            <a:lvl2pPr marL="820738" indent="-285750" defTabSz="1066800" eaLnBrk="0" hangingPunct="0">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2pPr>
            <a:lvl3pPr marL="1000125" defTabSz="1066800" eaLnBrk="0" hangingPunct="0">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3pPr>
            <a:lvl4pPr marL="1600200" indent="-228600" defTabSz="1066800" eaLnBrk="0" hangingPunct="0">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4pPr>
            <a:lvl5pPr marL="2057400" indent="-228600" defTabSz="1066800" eaLnBrk="0" hangingPunct="0">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5pPr>
            <a:lvl6pPr marL="2514600" indent="-228600" defTabSz="1066800" eaLnBrk="0" fontAlgn="base" hangingPunct="0">
              <a:spcBef>
                <a:spcPct val="0"/>
              </a:spcBef>
              <a:spcAft>
                <a:spcPct val="0"/>
              </a:spcAft>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6pPr>
            <a:lvl7pPr marL="2971800" indent="-228600" defTabSz="1066800" eaLnBrk="0" fontAlgn="base" hangingPunct="0">
              <a:spcBef>
                <a:spcPct val="0"/>
              </a:spcBef>
              <a:spcAft>
                <a:spcPct val="0"/>
              </a:spcAft>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7pPr>
            <a:lvl8pPr marL="3429000" indent="-228600" defTabSz="1066800" eaLnBrk="0" fontAlgn="base" hangingPunct="0">
              <a:spcBef>
                <a:spcPct val="0"/>
              </a:spcBef>
              <a:spcAft>
                <a:spcPct val="0"/>
              </a:spcAft>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8pPr>
            <a:lvl9pPr marL="3886200" indent="-228600" defTabSz="1066800" eaLnBrk="0" fontAlgn="base" hangingPunct="0">
              <a:spcBef>
                <a:spcPct val="0"/>
              </a:spcBef>
              <a:spcAft>
                <a:spcPct val="0"/>
              </a:spcAft>
              <a:tabLst>
                <a:tab pos="7264400" algn="l"/>
                <a:tab pos="7708900" algn="l"/>
              </a:tabLst>
              <a:defRPr kumimoji="1" sz="2000" b="1">
                <a:solidFill>
                  <a:srgbClr val="0000FF"/>
                </a:solidFill>
                <a:latin typeface="Calibri" panose="020F0502020204030204" pitchFamily="34" charset="0"/>
                <a:sym typeface="Wingdings" panose="05000000000000000000" pitchFamily="2" charset="2"/>
              </a:defRPr>
            </a:lvl9pPr>
          </a:lstStyle>
          <a:p>
            <a:pPr algn="just">
              <a:defRPr/>
            </a:pPr>
            <a:r>
              <a:rPr lang="fr-FR" sz="1800" b="0" dirty="0" smtClean="0">
                <a:solidFill>
                  <a:schemeClr val="tx1"/>
                </a:solidFill>
              </a:rPr>
              <a:t>1 - Identifier rapidement l’établissement à la prise d’appel au CTA.</a:t>
            </a:r>
          </a:p>
          <a:p>
            <a:pPr algn="just">
              <a:defRPr/>
            </a:pPr>
            <a:endParaRPr lang="fr-FR" sz="1800" b="0" dirty="0" smtClean="0">
              <a:solidFill>
                <a:schemeClr val="tx1"/>
              </a:solidFill>
            </a:endParaRPr>
          </a:p>
          <a:p>
            <a:pPr algn="just">
              <a:defRPr/>
            </a:pPr>
            <a:r>
              <a:rPr lang="fr-FR" sz="1800" b="0" dirty="0" smtClean="0">
                <a:solidFill>
                  <a:schemeClr val="tx1"/>
                </a:solidFill>
              </a:rPr>
              <a:t>2 - Prédéfinir les moyens à engager en fonction des risques.</a:t>
            </a:r>
          </a:p>
          <a:p>
            <a:pPr marL="342900" indent="-342900" algn="just">
              <a:buFontTx/>
              <a:buChar char="-"/>
              <a:defRPr/>
            </a:pPr>
            <a:endParaRPr lang="fr-FR" sz="1800" b="0" dirty="0" smtClean="0">
              <a:solidFill>
                <a:schemeClr val="tx1"/>
              </a:solidFill>
            </a:endParaRPr>
          </a:p>
          <a:p>
            <a:pPr algn="just">
              <a:defRPr/>
            </a:pPr>
            <a:r>
              <a:rPr lang="fr-FR" sz="1800" b="0" dirty="0" smtClean="0">
                <a:solidFill>
                  <a:schemeClr val="tx1"/>
                </a:solidFill>
              </a:rPr>
              <a:t>3 - Permettre aux engins de se rendre rapidement sur les lieux (entrées, CRM).</a:t>
            </a:r>
          </a:p>
          <a:p>
            <a:pPr algn="just">
              <a:defRPr/>
            </a:pPr>
            <a:endParaRPr lang="fr-FR" sz="1800" b="0" dirty="0" smtClean="0">
              <a:solidFill>
                <a:schemeClr val="tx1"/>
              </a:solidFill>
            </a:endParaRPr>
          </a:p>
          <a:p>
            <a:pPr>
              <a:defRPr/>
            </a:pPr>
            <a:r>
              <a:rPr lang="fr-FR" sz="1800" b="0" dirty="0" smtClean="0">
                <a:solidFill>
                  <a:schemeClr val="tx1"/>
                </a:solidFill>
              </a:rPr>
              <a:t>4 - Faciliter le déplacement dans l’établissement lorsqu’il existe plusieurs bâtiments.</a:t>
            </a:r>
          </a:p>
          <a:p>
            <a:pPr algn="just">
              <a:defRPr/>
            </a:pPr>
            <a:endParaRPr lang="fr-FR" sz="1800" b="0" dirty="0" smtClean="0">
              <a:solidFill>
                <a:schemeClr val="tx1"/>
              </a:solidFill>
            </a:endParaRPr>
          </a:p>
          <a:p>
            <a:pPr algn="just">
              <a:defRPr/>
            </a:pPr>
            <a:r>
              <a:rPr lang="fr-FR" sz="1800" b="0" dirty="0" smtClean="0">
                <a:solidFill>
                  <a:schemeClr val="tx1"/>
                </a:solidFill>
              </a:rPr>
              <a:t>5 - Connaître la ressource hydraulique disponible.</a:t>
            </a:r>
          </a:p>
          <a:p>
            <a:pPr marL="342900" indent="-342900" algn="just">
              <a:buFontTx/>
              <a:buChar char="-"/>
              <a:defRPr/>
            </a:pPr>
            <a:endParaRPr lang="fr-FR" sz="1800" b="0" dirty="0" smtClean="0">
              <a:solidFill>
                <a:schemeClr val="tx1"/>
              </a:solidFill>
            </a:endParaRPr>
          </a:p>
          <a:p>
            <a:pPr algn="just">
              <a:defRPr/>
            </a:pPr>
            <a:r>
              <a:rPr lang="fr-FR" sz="1800" b="0" dirty="0" smtClean="0">
                <a:solidFill>
                  <a:schemeClr val="tx1"/>
                </a:solidFill>
              </a:rPr>
              <a:t>6 - Aider le COS à identifier les risques et à traiter le sinistre.</a:t>
            </a:r>
          </a:p>
          <a:p>
            <a:pPr algn="just">
              <a:defRPr/>
            </a:pPr>
            <a:endParaRPr lang="fr-FR" altLang="fr-FR" sz="1800" b="0" dirty="0">
              <a:solidFill>
                <a:schemeClr val="tx1"/>
              </a:solidFill>
            </a:endParaRPr>
          </a:p>
          <a:p>
            <a:pPr algn="just">
              <a:defRPr/>
            </a:pPr>
            <a:r>
              <a:rPr lang="fr-FR" altLang="fr-FR" sz="1800" b="0" dirty="0" smtClean="0">
                <a:solidFill>
                  <a:schemeClr val="tx1"/>
                </a:solidFill>
              </a:rPr>
              <a:t>7 - Utiliser un langage commun avec l’exploitant.</a:t>
            </a:r>
          </a:p>
        </p:txBody>
      </p:sp>
      <p:sp>
        <p:nvSpPr>
          <p:cNvPr id="7" name="Rectangle 6"/>
          <p:cNvSpPr/>
          <p:nvPr/>
        </p:nvSpPr>
        <p:spPr>
          <a:xfrm>
            <a:off x="1938100" y="620688"/>
            <a:ext cx="4411349" cy="523220"/>
          </a:xfrm>
          <a:prstGeom prst="rect">
            <a:avLst/>
          </a:prstGeom>
          <a:ln>
            <a:noFill/>
          </a:ln>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fr-FR" sz="2800" dirty="0">
                <a:ln w="22225">
                  <a:noFill/>
                  <a:prstDash val="solid"/>
                </a:ln>
                <a:solidFill>
                  <a:srgbClr val="990033"/>
                </a:solidFill>
              </a:rPr>
              <a:t>3/ ENJEUX</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16387"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16388"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16389" name="Text Box 440"/>
          <p:cNvSpPr txBox="1">
            <a:spLocks noChangeArrowheads="1"/>
          </p:cNvSpPr>
          <p:nvPr/>
        </p:nvSpPr>
        <p:spPr bwMode="auto">
          <a:xfrm>
            <a:off x="214313" y="1530350"/>
            <a:ext cx="810895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901700">
              <a:tabLst>
                <a:tab pos="990600" algn="l"/>
                <a:tab pos="1168400" algn="l"/>
              </a:tabLst>
              <a:defRPr kumimoji="1" sz="2000" b="1">
                <a:solidFill>
                  <a:srgbClr val="0000FF"/>
                </a:solidFill>
                <a:latin typeface="Calibri" panose="020F0502020204030204" pitchFamily="34" charset="0"/>
                <a:sym typeface="Wingdings" panose="05000000000000000000" pitchFamily="2" charset="2"/>
              </a:defRPr>
            </a:lvl1pPr>
            <a:lvl2pPr marL="742950" indent="-285750" defTabSz="901700">
              <a:tabLst>
                <a:tab pos="990600" algn="l"/>
                <a:tab pos="1168400" algn="l"/>
              </a:tabLst>
              <a:defRPr kumimoji="1" sz="2000" b="1">
                <a:solidFill>
                  <a:srgbClr val="0000FF"/>
                </a:solidFill>
                <a:latin typeface="Calibri" panose="020F0502020204030204" pitchFamily="34" charset="0"/>
                <a:sym typeface="Wingdings" panose="05000000000000000000" pitchFamily="2" charset="2"/>
              </a:defRPr>
            </a:lvl2pPr>
            <a:lvl3pPr marL="1143000" indent="-228600" defTabSz="901700">
              <a:tabLst>
                <a:tab pos="990600" algn="l"/>
                <a:tab pos="1168400" algn="l"/>
              </a:tabLst>
              <a:defRPr kumimoji="1" sz="2000" b="1">
                <a:solidFill>
                  <a:srgbClr val="0000FF"/>
                </a:solidFill>
                <a:latin typeface="Calibri" panose="020F0502020204030204" pitchFamily="34" charset="0"/>
                <a:sym typeface="Wingdings" panose="05000000000000000000" pitchFamily="2" charset="2"/>
              </a:defRPr>
            </a:lvl3pPr>
            <a:lvl4pPr marL="1600200" indent="-228600" defTabSz="901700">
              <a:tabLst>
                <a:tab pos="990600" algn="l"/>
                <a:tab pos="1168400" algn="l"/>
              </a:tabLst>
              <a:defRPr kumimoji="1" sz="2000" b="1">
                <a:solidFill>
                  <a:srgbClr val="0000FF"/>
                </a:solidFill>
                <a:latin typeface="Calibri" panose="020F0502020204030204" pitchFamily="34" charset="0"/>
                <a:sym typeface="Wingdings" panose="05000000000000000000" pitchFamily="2" charset="2"/>
              </a:defRPr>
            </a:lvl4pPr>
            <a:lvl5pPr marL="2057400" indent="-228600" defTabSz="901700">
              <a:tabLst>
                <a:tab pos="990600" algn="l"/>
                <a:tab pos="1168400" algn="l"/>
              </a:tabLst>
              <a:defRPr kumimoji="1" sz="2000" b="1">
                <a:solidFill>
                  <a:srgbClr val="0000FF"/>
                </a:solidFill>
                <a:latin typeface="Calibri" panose="020F0502020204030204" pitchFamily="34" charset="0"/>
                <a:sym typeface="Wingdings" panose="05000000000000000000" pitchFamily="2" charset="2"/>
              </a:defRPr>
            </a:lvl5pPr>
            <a:lvl6pPr marL="2514600" indent="-228600" defTabSz="901700" eaLnBrk="0" fontAlgn="base" hangingPunct="0">
              <a:spcBef>
                <a:spcPct val="0"/>
              </a:spcBef>
              <a:spcAft>
                <a:spcPct val="0"/>
              </a:spcAft>
              <a:tabLst>
                <a:tab pos="990600" algn="l"/>
                <a:tab pos="1168400" algn="l"/>
              </a:tabLst>
              <a:defRPr kumimoji="1" sz="2000" b="1">
                <a:solidFill>
                  <a:srgbClr val="0000FF"/>
                </a:solidFill>
                <a:latin typeface="Calibri" panose="020F0502020204030204" pitchFamily="34" charset="0"/>
                <a:sym typeface="Wingdings" panose="05000000000000000000" pitchFamily="2" charset="2"/>
              </a:defRPr>
            </a:lvl6pPr>
            <a:lvl7pPr marL="2971800" indent="-228600" defTabSz="901700" eaLnBrk="0" fontAlgn="base" hangingPunct="0">
              <a:spcBef>
                <a:spcPct val="0"/>
              </a:spcBef>
              <a:spcAft>
                <a:spcPct val="0"/>
              </a:spcAft>
              <a:tabLst>
                <a:tab pos="990600" algn="l"/>
                <a:tab pos="1168400" algn="l"/>
              </a:tabLst>
              <a:defRPr kumimoji="1" sz="2000" b="1">
                <a:solidFill>
                  <a:srgbClr val="0000FF"/>
                </a:solidFill>
                <a:latin typeface="Calibri" panose="020F0502020204030204" pitchFamily="34" charset="0"/>
                <a:sym typeface="Wingdings" panose="05000000000000000000" pitchFamily="2" charset="2"/>
              </a:defRPr>
            </a:lvl7pPr>
            <a:lvl8pPr marL="3429000" indent="-228600" defTabSz="901700" eaLnBrk="0" fontAlgn="base" hangingPunct="0">
              <a:spcBef>
                <a:spcPct val="0"/>
              </a:spcBef>
              <a:spcAft>
                <a:spcPct val="0"/>
              </a:spcAft>
              <a:tabLst>
                <a:tab pos="990600" algn="l"/>
                <a:tab pos="1168400" algn="l"/>
              </a:tabLst>
              <a:defRPr kumimoji="1" sz="2000" b="1">
                <a:solidFill>
                  <a:srgbClr val="0000FF"/>
                </a:solidFill>
                <a:latin typeface="Calibri" panose="020F0502020204030204" pitchFamily="34" charset="0"/>
                <a:sym typeface="Wingdings" panose="05000000000000000000" pitchFamily="2" charset="2"/>
              </a:defRPr>
            </a:lvl8pPr>
            <a:lvl9pPr marL="3886200" indent="-228600" defTabSz="901700" eaLnBrk="0" fontAlgn="base" hangingPunct="0">
              <a:spcBef>
                <a:spcPct val="0"/>
              </a:spcBef>
              <a:spcAft>
                <a:spcPct val="0"/>
              </a:spcAft>
              <a:tabLst>
                <a:tab pos="990600" algn="l"/>
                <a:tab pos="1168400" algn="l"/>
              </a:tabLs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b="0" u="sng">
                <a:solidFill>
                  <a:schemeClr val="tx1"/>
                </a:solidFill>
              </a:rPr>
              <a:t>A/ Les différents ETARE</a:t>
            </a:r>
            <a:r>
              <a:rPr lang="fr-FR" altLang="fr-FR" sz="1800" b="0">
                <a:solidFill>
                  <a:schemeClr val="tx1"/>
                </a:solidFill>
              </a:rPr>
              <a:t> :</a:t>
            </a:r>
          </a:p>
          <a:p>
            <a:pPr algn="just" eaLnBrk="1" hangingPunct="1">
              <a:buFontTx/>
              <a:buChar char="-"/>
            </a:pPr>
            <a:endParaRPr kumimoji="0" lang="fr-FR" altLang="fr-FR" sz="800" b="0">
              <a:solidFill>
                <a:schemeClr val="tx1"/>
              </a:solidFill>
            </a:endParaRPr>
          </a:p>
          <a:p>
            <a:pPr algn="just" eaLnBrk="1" hangingPunct="1">
              <a:buFontTx/>
              <a:buChar char="-"/>
            </a:pPr>
            <a:endParaRPr kumimoji="0" lang="fr-FR" altLang="fr-FR" sz="1800" b="0">
              <a:solidFill>
                <a:schemeClr val="tx1"/>
              </a:solidFill>
            </a:endParaRPr>
          </a:p>
          <a:p>
            <a:pPr lvl="1" eaLnBrk="1" hangingPunct="1"/>
            <a:r>
              <a:rPr kumimoji="0" lang="fr-FR" altLang="fr-FR" sz="1800" b="0">
                <a:solidFill>
                  <a:schemeClr val="tx1"/>
                </a:solidFill>
              </a:rPr>
              <a:t> </a:t>
            </a:r>
            <a:r>
              <a:rPr kumimoji="0" lang="fr-FR" altLang="fr-FR" sz="1800">
                <a:solidFill>
                  <a:schemeClr val="tx1"/>
                </a:solidFill>
              </a:rPr>
              <a:t>ETARE 1</a:t>
            </a:r>
            <a:r>
              <a:rPr kumimoji="0" lang="fr-FR" altLang="fr-FR" sz="1800" b="0">
                <a:solidFill>
                  <a:schemeClr val="tx1"/>
                </a:solidFill>
              </a:rPr>
              <a:t> : établissements faisant l’objet d’un </a:t>
            </a:r>
            <a:r>
              <a:rPr kumimoji="0" lang="fr-FR" altLang="fr-FR" sz="1800" b="0" u="sng">
                <a:solidFill>
                  <a:schemeClr val="tx1"/>
                </a:solidFill>
              </a:rPr>
              <a:t>recensement </a:t>
            </a:r>
            <a:r>
              <a:rPr kumimoji="0" lang="fr-FR" altLang="fr-FR" sz="1800" b="0">
                <a:solidFill>
                  <a:schemeClr val="tx1"/>
                </a:solidFill>
              </a:rPr>
              <a:t>(raison sociale +               	         adresse géographique)</a:t>
            </a:r>
            <a:r>
              <a:rPr kumimoji="0" lang="fr-FR" altLang="fr-FR" sz="1800" b="0" u="sng">
                <a:solidFill>
                  <a:schemeClr val="tx1"/>
                </a:solidFill>
              </a:rPr>
              <a:t> sur la base de données START,</a:t>
            </a:r>
            <a:r>
              <a:rPr kumimoji="0" lang="fr-FR" altLang="fr-FR" sz="1800" b="0">
                <a:solidFill>
                  <a:schemeClr val="tx1"/>
                </a:solidFill>
              </a:rPr>
              <a:t> </a:t>
            </a:r>
            <a:br>
              <a:rPr kumimoji="0" lang="fr-FR" altLang="fr-FR" sz="1800" b="0">
                <a:solidFill>
                  <a:schemeClr val="tx1"/>
                </a:solidFill>
              </a:rPr>
            </a:br>
            <a:endParaRPr kumimoji="0" lang="fr-FR" altLang="fr-FR" sz="1800" b="0">
              <a:solidFill>
                <a:schemeClr val="tx1"/>
              </a:solidFill>
            </a:endParaRPr>
          </a:p>
          <a:p>
            <a:pPr lvl="1" eaLnBrk="1" hangingPunct="1"/>
            <a:r>
              <a:rPr kumimoji="0" lang="fr-FR" altLang="fr-FR" sz="1800" b="0">
                <a:solidFill>
                  <a:schemeClr val="tx1"/>
                </a:solidFill>
              </a:rPr>
              <a:t> </a:t>
            </a:r>
            <a:r>
              <a:rPr kumimoji="0" lang="fr-FR" altLang="fr-FR" sz="1800">
                <a:solidFill>
                  <a:schemeClr val="tx1"/>
                </a:solidFill>
              </a:rPr>
              <a:t>ETARE 2</a:t>
            </a:r>
            <a:r>
              <a:rPr kumimoji="0" lang="fr-FR" altLang="fr-FR" sz="1800" b="0">
                <a:solidFill>
                  <a:schemeClr val="tx1"/>
                </a:solidFill>
              </a:rPr>
              <a:t> : établissements faisant l’objet d’un recensement sur la base de    		        données START et de </a:t>
            </a:r>
            <a:r>
              <a:rPr kumimoji="0" lang="fr-FR" altLang="fr-FR" sz="1800" u="sng">
                <a:solidFill>
                  <a:srgbClr val="FF0000"/>
                </a:solidFill>
              </a:rPr>
              <a:t>consignes simples au départ des secours</a:t>
            </a:r>
            <a:r>
              <a:rPr kumimoji="0" lang="fr-FR" altLang="fr-FR" sz="1800" b="0">
                <a:solidFill>
                  <a:srgbClr val="FF0000"/>
                </a:solidFill>
              </a:rPr>
              <a:t>,</a:t>
            </a:r>
            <a:r>
              <a:rPr kumimoji="0" lang="fr-FR" altLang="fr-FR" sz="1800" b="0">
                <a:solidFill>
                  <a:schemeClr val="tx1"/>
                </a:solidFill>
              </a:rPr>
              <a:t/>
            </a:r>
            <a:br>
              <a:rPr kumimoji="0" lang="fr-FR" altLang="fr-FR" sz="1800" b="0">
                <a:solidFill>
                  <a:schemeClr val="tx1"/>
                </a:solidFill>
              </a:rPr>
            </a:br>
            <a:endParaRPr kumimoji="0" lang="fr-FR" altLang="fr-FR" sz="1800" b="0">
              <a:solidFill>
                <a:schemeClr val="tx1"/>
              </a:solidFill>
            </a:endParaRPr>
          </a:p>
          <a:p>
            <a:pPr lvl="1" eaLnBrk="1" hangingPunct="1"/>
            <a:r>
              <a:rPr kumimoji="0" lang="fr-FR" altLang="fr-FR" sz="1800">
                <a:solidFill>
                  <a:schemeClr val="tx1"/>
                </a:solidFill>
              </a:rPr>
              <a:t> ETARE 3</a:t>
            </a:r>
            <a:r>
              <a:rPr kumimoji="0" lang="fr-FR" altLang="fr-FR" sz="1800" b="0">
                <a:solidFill>
                  <a:schemeClr val="tx1"/>
                </a:solidFill>
              </a:rPr>
              <a:t> : établissements faisant l’objet d’un recensement sur la base de 		     données START, de consignes et </a:t>
            </a:r>
            <a:r>
              <a:rPr kumimoji="0" lang="fr-FR" altLang="fr-FR" sz="1800" u="sng">
                <a:solidFill>
                  <a:srgbClr val="FF0000"/>
                </a:solidFill>
              </a:rPr>
              <a:t>d’un renforcement du départ type </a:t>
            </a:r>
            <a:r>
              <a:rPr kumimoji="0" lang="fr-FR" altLang="fr-FR" sz="1800">
                <a:solidFill>
                  <a:srgbClr val="FF0000"/>
                </a:solidFill>
              </a:rPr>
              <a:t>		     </a:t>
            </a:r>
            <a:r>
              <a:rPr kumimoji="0" lang="fr-FR" altLang="fr-FR" sz="1800" u="sng">
                <a:solidFill>
                  <a:srgbClr val="FF0000"/>
                </a:solidFill>
              </a:rPr>
              <a:t>à priori</a:t>
            </a:r>
            <a:r>
              <a:rPr kumimoji="0" lang="fr-FR" altLang="fr-FR" sz="1800" b="0">
                <a:solidFill>
                  <a:srgbClr val="FF0000"/>
                </a:solidFill>
              </a:rPr>
              <a:t>,</a:t>
            </a:r>
            <a:r>
              <a:rPr kumimoji="0" lang="fr-FR" altLang="fr-FR" sz="1800" b="0">
                <a:solidFill>
                  <a:schemeClr val="tx1"/>
                </a:solidFill>
              </a:rPr>
              <a:t/>
            </a:r>
            <a:br>
              <a:rPr kumimoji="0" lang="fr-FR" altLang="fr-FR" sz="1800" b="0">
                <a:solidFill>
                  <a:schemeClr val="tx1"/>
                </a:solidFill>
              </a:rPr>
            </a:br>
            <a:endParaRPr kumimoji="0" lang="fr-FR" altLang="fr-FR" sz="1800">
              <a:solidFill>
                <a:schemeClr val="tx1"/>
              </a:solidFill>
            </a:endParaRPr>
          </a:p>
          <a:p>
            <a:pPr lvl="1" eaLnBrk="1" hangingPunct="1"/>
            <a:r>
              <a:rPr kumimoji="0" lang="fr-FR" altLang="fr-FR" sz="1800">
                <a:solidFill>
                  <a:schemeClr val="tx1"/>
                </a:solidFill>
              </a:rPr>
              <a:t> ETARE 4</a:t>
            </a:r>
            <a:r>
              <a:rPr kumimoji="0" lang="fr-FR" altLang="fr-FR" sz="1800" b="0">
                <a:solidFill>
                  <a:schemeClr val="tx1"/>
                </a:solidFill>
              </a:rPr>
              <a:t> : établissements faisant l’objet d’un recensement sur la base de 		     données START, de consignes, d’un renfort de départ et de </a:t>
            </a:r>
            <a:r>
              <a:rPr kumimoji="0" lang="fr-FR" altLang="fr-FR" sz="1800" u="sng">
                <a:solidFill>
                  <a:srgbClr val="FF0000"/>
                </a:solidFill>
              </a:rPr>
              <a:t>plans</a:t>
            </a:r>
            <a:r>
              <a:rPr kumimoji="0" lang="fr-FR" altLang="fr-FR" sz="1800" b="0">
                <a:solidFill>
                  <a:schemeClr val="tx1"/>
                </a:solidFill>
              </a:rPr>
              <a:t> 	</a:t>
            </a:r>
            <a:r>
              <a:rPr kumimoji="0" lang="fr-FR" altLang="fr-FR" sz="1800">
                <a:solidFill>
                  <a:schemeClr val="tx1"/>
                </a:solidFill>
              </a:rPr>
              <a:t>	     </a:t>
            </a:r>
            <a:r>
              <a:rPr kumimoji="0" lang="fr-FR" altLang="fr-FR" sz="1800">
                <a:solidFill>
                  <a:srgbClr val="FF0000"/>
                </a:solidFill>
              </a:rPr>
              <a:t>(de situation, de masse, d’alimentation, de niveaux…).</a:t>
            </a:r>
          </a:p>
        </p:txBody>
      </p:sp>
      <p:sp>
        <p:nvSpPr>
          <p:cNvPr id="7" name="Rectangle 6"/>
          <p:cNvSpPr/>
          <p:nvPr/>
        </p:nvSpPr>
        <p:spPr>
          <a:xfrm>
            <a:off x="1955956" y="569913"/>
            <a:ext cx="4411349" cy="523220"/>
          </a:xfrm>
          <a:prstGeom prst="rect">
            <a:avLst/>
          </a:prstGeom>
          <a:ln>
            <a:noFill/>
          </a:ln>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fr-FR" sz="2800" dirty="0">
                <a:ln w="22225">
                  <a:noFill/>
                  <a:prstDash val="solid"/>
                </a:ln>
                <a:solidFill>
                  <a:srgbClr val="990033"/>
                </a:solidFill>
              </a:rPr>
              <a:t>4/ PROCEDURE</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979305" y="15567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èche vers le haut 2"/>
          <p:cNvSpPr/>
          <p:nvPr/>
        </p:nvSpPr>
        <p:spPr bwMode="auto">
          <a:xfrm>
            <a:off x="611188" y="1557338"/>
            <a:ext cx="288925" cy="4064000"/>
          </a:xfrm>
          <a:prstGeom prst="upArrow">
            <a:avLst/>
          </a:prstGeom>
          <a:ln/>
          <a:extLst/>
        </p:spPr>
        <p:style>
          <a:lnRef idx="2">
            <a:schemeClr val="accent6"/>
          </a:lnRef>
          <a:fillRef idx="1">
            <a:schemeClr val="lt1"/>
          </a:fillRef>
          <a:effectRef idx="0">
            <a:schemeClr val="accent6"/>
          </a:effectRef>
          <a:fontRef idx="minor">
            <a:schemeClr val="dk1"/>
          </a:fontRef>
        </p:style>
        <p:txBody>
          <a:bodyPr>
            <a:spAutoFit/>
          </a:bodyPr>
          <a:lstStyle/>
          <a:p>
            <a:pPr eaLnBrk="1" hangingPunct="1">
              <a:spcBef>
                <a:spcPct val="50000"/>
              </a:spcBef>
              <a:tabLst>
                <a:tab pos="952500" algn="l"/>
                <a:tab pos="1711325" algn="l"/>
                <a:tab pos="2857500" algn="l"/>
              </a:tabLst>
              <a:defRPr/>
            </a:pPr>
            <a:endParaRPr lang="fr-FR">
              <a:solidFill>
                <a:srgbClr val="0000FF"/>
              </a:solidFill>
            </a:endParaRPr>
          </a:p>
        </p:txBody>
      </p:sp>
      <p:sp>
        <p:nvSpPr>
          <p:cNvPr id="18436" name="ZoneTexte 3"/>
          <p:cNvSpPr txBox="1">
            <a:spLocks noChangeArrowheads="1"/>
          </p:cNvSpPr>
          <p:nvPr/>
        </p:nvSpPr>
        <p:spPr bwMode="auto">
          <a:xfrm rot="-5400000">
            <a:off x="-964406" y="3164682"/>
            <a:ext cx="275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eaLnBrk="1" hangingPunct="1"/>
            <a:r>
              <a:rPr lang="fr-FR" altLang="fr-FR"/>
              <a:t>NIVEAU DE RISQUE +++</a:t>
            </a:r>
          </a:p>
        </p:txBody>
      </p:sp>
      <p:sp>
        <p:nvSpPr>
          <p:cNvPr id="18437" name="ZoneTexte 6"/>
          <p:cNvSpPr txBox="1">
            <a:spLocks noChangeArrowheads="1"/>
          </p:cNvSpPr>
          <p:nvPr/>
        </p:nvSpPr>
        <p:spPr bwMode="auto">
          <a:xfrm rot="5400000">
            <a:off x="6281738" y="3336925"/>
            <a:ext cx="252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eaLnBrk="1" hangingPunct="1"/>
            <a:r>
              <a:rPr lang="fr-FR" altLang="fr-FR"/>
              <a:t>NOMBRE D’ETARE ---</a:t>
            </a:r>
          </a:p>
        </p:txBody>
      </p:sp>
      <p:sp>
        <p:nvSpPr>
          <p:cNvPr id="8" name="Flèche vers le haut 7"/>
          <p:cNvSpPr/>
          <p:nvPr/>
        </p:nvSpPr>
        <p:spPr bwMode="auto">
          <a:xfrm>
            <a:off x="7156450" y="1557338"/>
            <a:ext cx="287338" cy="4064000"/>
          </a:xfrm>
          <a:prstGeom prst="upArrow">
            <a:avLst/>
          </a:prstGeom>
          <a:ln/>
          <a:extLst/>
        </p:spPr>
        <p:style>
          <a:lnRef idx="2">
            <a:schemeClr val="accent6"/>
          </a:lnRef>
          <a:fillRef idx="1">
            <a:schemeClr val="lt1"/>
          </a:fillRef>
          <a:effectRef idx="0">
            <a:schemeClr val="accent6"/>
          </a:effectRef>
          <a:fontRef idx="minor">
            <a:schemeClr val="dk1"/>
          </a:fontRef>
        </p:style>
        <p:txBody>
          <a:bodyPr>
            <a:spAutoFit/>
          </a:bodyPr>
          <a:lstStyle/>
          <a:p>
            <a:pPr eaLnBrk="1" hangingPunct="1">
              <a:spcBef>
                <a:spcPct val="50000"/>
              </a:spcBef>
              <a:tabLst>
                <a:tab pos="952500" algn="l"/>
                <a:tab pos="1711325" algn="l"/>
                <a:tab pos="2857500" algn="l"/>
              </a:tabLst>
              <a:defRPr/>
            </a:pPr>
            <a:endParaRPr lang="fr-FR">
              <a:solidFill>
                <a:srgbClr val="0000FF"/>
              </a:solidFill>
            </a:endParaRPr>
          </a:p>
        </p:txBody>
      </p:sp>
      <p:sp>
        <p:nvSpPr>
          <p:cNvPr id="18439" name="Rectangle 1"/>
          <p:cNvSpPr>
            <a:spLocks noChangeArrowheads="1"/>
          </p:cNvSpPr>
          <p:nvPr/>
        </p:nvSpPr>
        <p:spPr bwMode="auto">
          <a:xfrm>
            <a:off x="560388" y="620713"/>
            <a:ext cx="292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r>
              <a:rPr lang="fr-FR" altLang="fr-FR">
                <a:solidFill>
                  <a:schemeClr val="tx1"/>
                </a:solidFill>
              </a:rPr>
              <a:t>Représentation </a:t>
            </a:r>
            <a:r>
              <a:rPr lang="fr-FR" altLang="fr-FR" u="sng">
                <a:solidFill>
                  <a:schemeClr val="tx1"/>
                </a:solidFill>
              </a:rPr>
              <a:t>théorique</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19459"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19460"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19461" name="Text Box 440"/>
          <p:cNvSpPr txBox="1">
            <a:spLocks noChangeArrowheads="1"/>
          </p:cNvSpPr>
          <p:nvPr/>
        </p:nvSpPr>
        <p:spPr bwMode="auto">
          <a:xfrm>
            <a:off x="355600" y="425450"/>
            <a:ext cx="34242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eaLnBrk="1" hangingPunct="1"/>
            <a:r>
              <a:rPr lang="fr-FR" altLang="fr-FR">
                <a:solidFill>
                  <a:schemeClr val="tx1"/>
                </a:solidFill>
              </a:rPr>
              <a:t>Bilan au 1</a:t>
            </a:r>
            <a:r>
              <a:rPr lang="fr-FR" altLang="fr-FR" baseline="30000">
                <a:solidFill>
                  <a:schemeClr val="tx1"/>
                </a:solidFill>
              </a:rPr>
              <a:t>er</a:t>
            </a:r>
            <a:r>
              <a:rPr lang="fr-FR" altLang="fr-FR">
                <a:solidFill>
                  <a:schemeClr val="tx1"/>
                </a:solidFill>
              </a:rPr>
              <a:t> mai 2022</a:t>
            </a:r>
          </a:p>
        </p:txBody>
      </p:sp>
      <p:graphicFrame>
        <p:nvGraphicFramePr>
          <p:cNvPr id="4" name="Tableau 3"/>
          <p:cNvGraphicFramePr>
            <a:graphicFrameLocks noGrp="1"/>
          </p:cNvGraphicFramePr>
          <p:nvPr/>
        </p:nvGraphicFramePr>
        <p:xfrm>
          <a:off x="1042988" y="1593850"/>
          <a:ext cx="6629399" cy="3813177"/>
        </p:xfrm>
        <a:graphic>
          <a:graphicData uri="http://schemas.openxmlformats.org/drawingml/2006/table">
            <a:tbl>
              <a:tblPr/>
              <a:tblGrid>
                <a:gridCol w="761635">
                  <a:extLst>
                    <a:ext uri="{9D8B030D-6E8A-4147-A177-3AD203B41FA5}">
                      <a16:colId xmlns:a16="http://schemas.microsoft.com/office/drawing/2014/main" val="2118128048"/>
                    </a:ext>
                  </a:extLst>
                </a:gridCol>
                <a:gridCol w="1789843">
                  <a:extLst>
                    <a:ext uri="{9D8B030D-6E8A-4147-A177-3AD203B41FA5}">
                      <a16:colId xmlns:a16="http://schemas.microsoft.com/office/drawing/2014/main" val="1205158522"/>
                    </a:ext>
                  </a:extLst>
                </a:gridCol>
                <a:gridCol w="761635">
                  <a:extLst>
                    <a:ext uri="{9D8B030D-6E8A-4147-A177-3AD203B41FA5}">
                      <a16:colId xmlns:a16="http://schemas.microsoft.com/office/drawing/2014/main" val="615700941"/>
                    </a:ext>
                  </a:extLst>
                </a:gridCol>
                <a:gridCol w="812411">
                  <a:extLst>
                    <a:ext uri="{9D8B030D-6E8A-4147-A177-3AD203B41FA5}">
                      <a16:colId xmlns:a16="http://schemas.microsoft.com/office/drawing/2014/main" val="932467397"/>
                    </a:ext>
                  </a:extLst>
                </a:gridCol>
                <a:gridCol w="828278">
                  <a:extLst>
                    <a:ext uri="{9D8B030D-6E8A-4147-A177-3AD203B41FA5}">
                      <a16:colId xmlns:a16="http://schemas.microsoft.com/office/drawing/2014/main" val="1025584331"/>
                    </a:ext>
                  </a:extLst>
                </a:gridCol>
                <a:gridCol w="913962">
                  <a:extLst>
                    <a:ext uri="{9D8B030D-6E8A-4147-A177-3AD203B41FA5}">
                      <a16:colId xmlns:a16="http://schemas.microsoft.com/office/drawing/2014/main" val="766199602"/>
                    </a:ext>
                  </a:extLst>
                </a:gridCol>
                <a:gridCol w="761635">
                  <a:extLst>
                    <a:ext uri="{9D8B030D-6E8A-4147-A177-3AD203B41FA5}">
                      <a16:colId xmlns:a16="http://schemas.microsoft.com/office/drawing/2014/main" val="2811414488"/>
                    </a:ext>
                  </a:extLst>
                </a:gridCol>
              </a:tblGrid>
              <a:tr h="809893">
                <a:tc>
                  <a:txBody>
                    <a:bodyPr/>
                    <a:lstStyle/>
                    <a:p>
                      <a:pPr algn="ctr" fontAlgn="ctr"/>
                      <a:r>
                        <a:rPr lang="fr-FR" sz="1600" b="1" i="0" u="none" strike="noStrike">
                          <a:solidFill>
                            <a:srgbClr val="000000"/>
                          </a:solidFill>
                          <a:effectLst/>
                          <a:latin typeface="Calibri" panose="020F0502020204030204" pitchFamily="34" charset="0"/>
                        </a:rPr>
                        <a:t>Ex GT</a:t>
                      </a:r>
                    </a:p>
                  </a:txBody>
                  <a:tcPr marL="9525" marR="9525" marT="9528"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E7F6EF"/>
                    </a:solidFill>
                  </a:tcPr>
                </a:tc>
                <a:tc>
                  <a:txBody>
                    <a:bodyPr/>
                    <a:lstStyle/>
                    <a:p>
                      <a:pPr algn="ctr" fontAlgn="ctr"/>
                      <a:r>
                        <a:rPr lang="fr-FR" sz="1600" b="1" i="0" u="none" strike="noStrike" dirty="0">
                          <a:solidFill>
                            <a:srgbClr val="000000"/>
                          </a:solidFill>
                          <a:effectLst/>
                          <a:latin typeface="Calibri" panose="020F0502020204030204" pitchFamily="34" charset="0"/>
                        </a:rPr>
                        <a:t>CIES</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E7F6EF"/>
                    </a:solidFill>
                  </a:tcPr>
                </a:tc>
                <a:tc>
                  <a:txBody>
                    <a:bodyPr/>
                    <a:lstStyle/>
                    <a:p>
                      <a:pPr algn="ctr" rtl="0" fontAlgn="ctr"/>
                      <a:r>
                        <a:rPr lang="fr-FR" sz="1600" b="1" i="0" u="none" strike="noStrike" dirty="0" smtClean="0">
                          <a:solidFill>
                            <a:srgbClr val="000000"/>
                          </a:solidFill>
                          <a:effectLst/>
                          <a:latin typeface="Calibri" panose="020F0502020204030204" pitchFamily="34" charset="0"/>
                        </a:rPr>
                        <a:t>Nombre </a:t>
                      </a:r>
                      <a:r>
                        <a:rPr lang="fr-FR" sz="1600" b="1" i="0" u="none" strike="noStrike" dirty="0">
                          <a:solidFill>
                            <a:srgbClr val="000000"/>
                          </a:solidFill>
                          <a:effectLst/>
                          <a:latin typeface="Calibri" panose="020F0502020204030204" pitchFamily="34" charset="0"/>
                        </a:rPr>
                        <a:t>ETARE 1</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Nombre ETARE 2</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Nombre ETARE 3</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Nombre ETARE 4</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6EF"/>
                    </a:solidFill>
                  </a:tcPr>
                </a:tc>
                <a:tc>
                  <a:txBody>
                    <a:bodyPr/>
                    <a:lstStyle/>
                    <a:p>
                      <a:pPr algn="ctr" rtl="0" fontAlgn="ctr"/>
                      <a:r>
                        <a:rPr lang="fr-FR" sz="1600" b="1" i="0" u="none" strike="noStrike" dirty="0">
                          <a:solidFill>
                            <a:srgbClr val="000000"/>
                          </a:solidFill>
                          <a:effectLst/>
                          <a:latin typeface="Calibri" panose="020F0502020204030204" pitchFamily="34" charset="0"/>
                        </a:rPr>
                        <a:t>TOTAL</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6EF"/>
                    </a:solidFill>
                  </a:tcPr>
                </a:tc>
                <a:extLst>
                  <a:ext uri="{0D108BD9-81ED-4DB2-BD59-A6C34878D82A}">
                    <a16:rowId xmlns:a16="http://schemas.microsoft.com/office/drawing/2014/main" val="3603525022"/>
                  </a:ext>
                </a:extLst>
              </a:tr>
              <a:tr h="304902">
                <a:tc>
                  <a:txBody>
                    <a:bodyPr/>
                    <a:lstStyle/>
                    <a:p>
                      <a:pPr algn="ctr" rtl="0" fontAlgn="ctr"/>
                      <a:r>
                        <a:rPr lang="fr-FR" sz="1600" b="1" i="0" u="none" strike="noStrike" dirty="0">
                          <a:solidFill>
                            <a:srgbClr val="000000"/>
                          </a:solidFill>
                          <a:effectLst/>
                          <a:latin typeface="Calibri" panose="020F0502020204030204" pitchFamily="34" charset="0"/>
                        </a:rPr>
                        <a:t>E</a:t>
                      </a:r>
                    </a:p>
                  </a:txBody>
                  <a:tcPr marL="9525" marR="9525" marT="952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rtl="0" fontAlgn="ctr"/>
                      <a:r>
                        <a:rPr lang="fr-FR" sz="1200" b="1" i="0" u="none" strike="noStrike" dirty="0">
                          <a:solidFill>
                            <a:srgbClr val="000000"/>
                          </a:solidFill>
                          <a:effectLst/>
                          <a:latin typeface="Calibri" panose="020F0502020204030204" pitchFamily="34" charset="0"/>
                        </a:rPr>
                        <a:t>AMBERT</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0" fontAlgn="ctr"/>
                      <a:r>
                        <a:rPr lang="fr-FR" sz="1600" b="1" i="0" u="none" strike="noStrike">
                          <a:solidFill>
                            <a:srgbClr val="000000"/>
                          </a:solidFill>
                          <a:effectLst/>
                          <a:latin typeface="Calibri" panose="020F0502020204030204" pitchFamily="34" charset="0"/>
                        </a:rPr>
                        <a:t> </a:t>
                      </a:r>
                    </a:p>
                  </a:txBody>
                  <a:tcPr marL="9525" marR="9525" marT="952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3</a:t>
                      </a:r>
                    </a:p>
                  </a:txBody>
                  <a:tcPr marL="9525" marR="9525"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3</a:t>
                      </a:r>
                    </a:p>
                  </a:txBody>
                  <a:tcPr marL="9525" marR="9525" marT="95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EF"/>
                    </a:solidFill>
                  </a:tcPr>
                </a:tc>
                <a:tc>
                  <a:txBody>
                    <a:bodyPr/>
                    <a:lstStyle/>
                    <a:p>
                      <a:pPr algn="ctr" rtl="0" fontAlgn="ctr"/>
                      <a:r>
                        <a:rPr lang="fr-FR" sz="1600" b="1" i="0" u="none" strike="noStrike" dirty="0">
                          <a:solidFill>
                            <a:srgbClr val="000000"/>
                          </a:solidFill>
                          <a:effectLst/>
                          <a:latin typeface="Calibri" panose="020F0502020204030204" pitchFamily="34" charset="0"/>
                        </a:rPr>
                        <a:t>5</a:t>
                      </a:r>
                    </a:p>
                  </a:txBody>
                  <a:tcPr marL="9525" marR="9525" marT="952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EF"/>
                    </a:solidFill>
                  </a:tcPr>
                </a:tc>
                <a:tc>
                  <a:txBody>
                    <a:bodyPr/>
                    <a:lstStyle/>
                    <a:p>
                      <a:pPr algn="ctr" rtl="0" fontAlgn="ctr"/>
                      <a:r>
                        <a:rPr lang="fr-FR" sz="1800" b="1" i="0" u="none" strike="noStrike" dirty="0">
                          <a:solidFill>
                            <a:srgbClr val="000000"/>
                          </a:solidFill>
                          <a:effectLst/>
                          <a:latin typeface="Calibri" panose="020F0502020204030204" pitchFamily="34" charset="0"/>
                        </a:rPr>
                        <a:t>11</a:t>
                      </a:r>
                    </a:p>
                  </a:txBody>
                  <a:tcPr marL="9525" marR="9525" marT="952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6EF"/>
                    </a:solidFill>
                  </a:tcPr>
                </a:tc>
                <a:extLst>
                  <a:ext uri="{0D108BD9-81ED-4DB2-BD59-A6C34878D82A}">
                    <a16:rowId xmlns:a16="http://schemas.microsoft.com/office/drawing/2014/main" val="1074028627"/>
                  </a:ext>
                </a:extLst>
              </a:tr>
              <a:tr h="304902">
                <a:tc>
                  <a:txBody>
                    <a:bodyPr/>
                    <a:lstStyle/>
                    <a:p>
                      <a:pPr algn="ctr" rtl="0" fontAlgn="ctr"/>
                      <a:r>
                        <a:rPr lang="fr-FR" sz="1600" b="1" i="0" u="none" strike="noStrike" dirty="0">
                          <a:solidFill>
                            <a:srgbClr val="000000"/>
                          </a:solidFill>
                          <a:effectLst/>
                          <a:latin typeface="Calibri" panose="020F0502020204030204" pitchFamily="34" charset="0"/>
                        </a:rPr>
                        <a:t>C</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EF47"/>
                    </a:solidFill>
                  </a:tcPr>
                </a:tc>
                <a:tc>
                  <a:txBody>
                    <a:bodyPr/>
                    <a:lstStyle/>
                    <a:p>
                      <a:pPr algn="ctr" rtl="0" fontAlgn="ctr"/>
                      <a:r>
                        <a:rPr lang="fr-FR" sz="1200" b="1" i="0" u="none" strike="noStrike" dirty="0">
                          <a:solidFill>
                            <a:srgbClr val="000000"/>
                          </a:solidFill>
                          <a:effectLst/>
                          <a:latin typeface="Calibri" panose="020F0502020204030204" pitchFamily="34" charset="0"/>
                        </a:rPr>
                        <a:t>AUBIERE</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rtl="0" fontAlgn="ctr"/>
                      <a:r>
                        <a:rPr lang="fr-FR" sz="1600" b="1" i="0" u="none" strike="noStrike" dirty="0">
                          <a:solidFill>
                            <a:srgbClr val="000000"/>
                          </a:solidFill>
                          <a:effectLst/>
                          <a:latin typeface="Calibri" panose="020F0502020204030204" pitchFamily="34" charset="0"/>
                        </a:rPr>
                        <a:t> </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dirty="0">
                          <a:solidFill>
                            <a:srgbClr val="000000"/>
                          </a:solidFill>
                          <a:effectLst/>
                          <a:latin typeface="Calibri" panose="020F0502020204030204" pitchFamily="34" charset="0"/>
                        </a:rPr>
                        <a:t>1</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dirty="0">
                          <a:solidFill>
                            <a:srgbClr val="000000"/>
                          </a:solidFill>
                          <a:effectLst/>
                          <a:latin typeface="Calibri" panose="020F0502020204030204" pitchFamily="34" charset="0"/>
                        </a:rPr>
                        <a:t>7</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dirty="0">
                          <a:solidFill>
                            <a:srgbClr val="000000"/>
                          </a:solidFill>
                          <a:effectLst/>
                          <a:latin typeface="Calibri" panose="020F0502020204030204" pitchFamily="34" charset="0"/>
                        </a:rPr>
                        <a:t>4</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800" b="1" i="0" u="none" strike="noStrike" dirty="0">
                          <a:solidFill>
                            <a:srgbClr val="000000"/>
                          </a:solidFill>
                          <a:effectLst/>
                          <a:latin typeface="Calibri" panose="020F0502020204030204" pitchFamily="34" charset="0"/>
                        </a:rPr>
                        <a:t>12</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4089193887"/>
                  </a:ext>
                </a:extLst>
              </a:tr>
              <a:tr h="283940">
                <a:tc>
                  <a:txBody>
                    <a:bodyPr/>
                    <a:lstStyle/>
                    <a:p>
                      <a:pPr algn="ctr" rtl="0" fontAlgn="ctr"/>
                      <a:r>
                        <a:rPr lang="fr-FR" sz="1600" b="1" i="0" u="none" strike="noStrike">
                          <a:solidFill>
                            <a:srgbClr val="000000"/>
                          </a:solidFill>
                          <a:effectLst/>
                          <a:latin typeface="Calibri" panose="020F0502020204030204" pitchFamily="34" charset="0"/>
                        </a:rPr>
                        <a:t>C</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EF47"/>
                    </a:solidFill>
                  </a:tcPr>
                </a:tc>
                <a:tc>
                  <a:txBody>
                    <a:bodyPr/>
                    <a:lstStyle/>
                    <a:p>
                      <a:pPr algn="ctr" rtl="0" fontAlgn="ctr"/>
                      <a:r>
                        <a:rPr lang="fr-FR" sz="1200" b="1" i="0" u="none" strike="noStrike" dirty="0">
                          <a:solidFill>
                            <a:srgbClr val="000000"/>
                          </a:solidFill>
                          <a:effectLst/>
                          <a:latin typeface="Calibri" panose="020F0502020204030204" pitchFamily="34" charset="0"/>
                        </a:rPr>
                        <a:t>CLERMONT-FERRAND</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fr-FR" sz="1600" b="1" i="0" u="none" strike="noStrike" dirty="0">
                          <a:solidFill>
                            <a:srgbClr val="000000"/>
                          </a:solidFill>
                          <a:effectLst/>
                          <a:latin typeface="Calibri" panose="020F0502020204030204" pitchFamily="34" charset="0"/>
                        </a:rPr>
                        <a:t> </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dirty="0">
                          <a:solidFill>
                            <a:srgbClr val="000000"/>
                          </a:solidFill>
                          <a:effectLst/>
                          <a:latin typeface="Calibri" panose="020F0502020204030204" pitchFamily="34" charset="0"/>
                        </a:rPr>
                        <a:t>10</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dirty="0">
                          <a:solidFill>
                            <a:srgbClr val="000000"/>
                          </a:solidFill>
                          <a:effectLst/>
                          <a:latin typeface="Calibri" panose="020F0502020204030204" pitchFamily="34" charset="0"/>
                        </a:rPr>
                        <a:t>29</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45</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800" b="1" i="0" u="none" strike="noStrike" dirty="0">
                          <a:solidFill>
                            <a:srgbClr val="000000"/>
                          </a:solidFill>
                          <a:effectLst/>
                          <a:latin typeface="Calibri" panose="020F0502020204030204" pitchFamily="34" charset="0"/>
                        </a:rPr>
                        <a:t>84</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2087557536"/>
                  </a:ext>
                </a:extLst>
              </a:tr>
              <a:tr h="283940">
                <a:tc>
                  <a:txBody>
                    <a:bodyPr/>
                    <a:lstStyle/>
                    <a:p>
                      <a:pPr algn="ctr" rtl="0" fontAlgn="ctr"/>
                      <a:r>
                        <a:rPr lang="fr-FR" sz="1600" b="1" i="0" u="none" strike="noStrike">
                          <a:solidFill>
                            <a:srgbClr val="000000"/>
                          </a:solidFill>
                          <a:effectLst/>
                          <a:latin typeface="Calibri" panose="020F0502020204030204" pitchFamily="34" charset="0"/>
                        </a:rPr>
                        <a:t>C</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EF47"/>
                    </a:solidFill>
                  </a:tcPr>
                </a:tc>
                <a:tc>
                  <a:txBody>
                    <a:bodyPr/>
                    <a:lstStyle/>
                    <a:p>
                      <a:pPr algn="ctr" rtl="0" fontAlgn="ctr"/>
                      <a:r>
                        <a:rPr lang="fr-FR" sz="1200" b="1" i="0" u="none" strike="noStrike" dirty="0">
                          <a:solidFill>
                            <a:srgbClr val="000000"/>
                          </a:solidFill>
                          <a:effectLst/>
                          <a:latin typeface="Calibri" panose="020F0502020204030204" pitchFamily="34" charset="0"/>
                        </a:rPr>
                        <a:t>COURNON-D'AUVERGNE</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rtl="0" fontAlgn="ctr"/>
                      <a:r>
                        <a:rPr lang="fr-FR" sz="1600" b="1" i="0" u="none" strike="noStrike">
                          <a:solidFill>
                            <a:srgbClr val="000000"/>
                          </a:solidFill>
                          <a:effectLst/>
                          <a:latin typeface="Calibri" panose="020F0502020204030204" pitchFamily="34" charset="0"/>
                        </a:rPr>
                        <a:t> </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2</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8</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11</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800" b="1" i="0" u="none" strike="noStrike" dirty="0">
                          <a:solidFill>
                            <a:srgbClr val="000000"/>
                          </a:solidFill>
                          <a:effectLst/>
                          <a:latin typeface="Calibri" panose="020F0502020204030204" pitchFamily="34" charset="0"/>
                        </a:rPr>
                        <a:t>21</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2666237263"/>
                  </a:ext>
                </a:extLst>
              </a:tr>
              <a:tr h="304902">
                <a:tc>
                  <a:txBody>
                    <a:bodyPr/>
                    <a:lstStyle/>
                    <a:p>
                      <a:pPr algn="ctr" rtl="0" fontAlgn="ctr"/>
                      <a:r>
                        <a:rPr lang="fr-FR" sz="1600" b="1" i="0" u="none" strike="noStrike">
                          <a:solidFill>
                            <a:srgbClr val="000000"/>
                          </a:solidFill>
                          <a:effectLst/>
                          <a:latin typeface="Calibri" panose="020F0502020204030204" pitchFamily="34" charset="0"/>
                        </a:rPr>
                        <a:t>S</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rtl="0" fontAlgn="ctr"/>
                      <a:r>
                        <a:rPr lang="fr-FR" sz="1200" b="1" i="0" u="none" strike="noStrike" dirty="0">
                          <a:solidFill>
                            <a:srgbClr val="000000"/>
                          </a:solidFill>
                          <a:effectLst/>
                          <a:latin typeface="Calibri" panose="020F0502020204030204" pitchFamily="34" charset="0"/>
                        </a:rPr>
                        <a:t>ISSOIRE</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rtl="0" fontAlgn="ctr"/>
                      <a:r>
                        <a:rPr lang="fr-FR" sz="1600" b="1" i="0" u="none" strike="noStrike">
                          <a:solidFill>
                            <a:srgbClr val="000000"/>
                          </a:solidFill>
                          <a:effectLst/>
                          <a:latin typeface="Calibri" panose="020F0502020204030204" pitchFamily="34" charset="0"/>
                        </a:rPr>
                        <a:t>1</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5</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8</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9</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800" b="1" i="0" u="none" strike="noStrike" dirty="0">
                          <a:solidFill>
                            <a:srgbClr val="000000"/>
                          </a:solidFill>
                          <a:effectLst/>
                          <a:latin typeface="Calibri" panose="020F0502020204030204" pitchFamily="34" charset="0"/>
                        </a:rPr>
                        <a:t>23</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3940381193"/>
                  </a:ext>
                </a:extLst>
              </a:tr>
              <a:tr h="283940">
                <a:tc>
                  <a:txBody>
                    <a:bodyPr/>
                    <a:lstStyle/>
                    <a:p>
                      <a:pPr algn="ctr" rtl="0" fontAlgn="ctr"/>
                      <a:r>
                        <a:rPr lang="fr-FR" sz="1600" b="1" i="0" u="none" strike="noStrike">
                          <a:solidFill>
                            <a:srgbClr val="000000"/>
                          </a:solidFill>
                          <a:effectLst/>
                          <a:latin typeface="Calibri" panose="020F0502020204030204" pitchFamily="34" charset="0"/>
                        </a:rPr>
                        <a:t>N</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fr-FR" sz="1200" b="1" i="0" u="none" strike="noStrike" dirty="0">
                          <a:solidFill>
                            <a:srgbClr val="000000"/>
                          </a:solidFill>
                          <a:effectLst/>
                          <a:latin typeface="Calibri" panose="020F0502020204030204" pitchFamily="34" charset="0"/>
                        </a:rPr>
                        <a:t>LES ANCIZES-COMPS</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BEF47"/>
                    </a:solidFill>
                  </a:tcPr>
                </a:tc>
                <a:tc>
                  <a:txBody>
                    <a:bodyPr/>
                    <a:lstStyle/>
                    <a:p>
                      <a:pPr algn="ctr" rtl="0" fontAlgn="ctr"/>
                      <a:r>
                        <a:rPr lang="fr-FR" sz="1600" b="1" i="0" u="none" strike="noStrike">
                          <a:solidFill>
                            <a:srgbClr val="000000"/>
                          </a:solidFill>
                          <a:effectLst/>
                          <a:latin typeface="Calibri" panose="020F0502020204030204" pitchFamily="34" charset="0"/>
                        </a:rPr>
                        <a:t> </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1</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5</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7</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800" b="1" i="0" u="none" strike="noStrike" dirty="0">
                          <a:solidFill>
                            <a:srgbClr val="000000"/>
                          </a:solidFill>
                          <a:effectLst/>
                          <a:latin typeface="Calibri" panose="020F0502020204030204" pitchFamily="34" charset="0"/>
                        </a:rPr>
                        <a:t>13</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3687201879"/>
                  </a:ext>
                </a:extLst>
              </a:tr>
              <a:tr h="304902">
                <a:tc>
                  <a:txBody>
                    <a:bodyPr/>
                    <a:lstStyle/>
                    <a:p>
                      <a:pPr algn="ctr" rtl="0" fontAlgn="ctr"/>
                      <a:r>
                        <a:rPr lang="fr-FR" sz="1600" b="1" i="0" u="none" strike="noStrike">
                          <a:solidFill>
                            <a:srgbClr val="000000"/>
                          </a:solidFill>
                          <a:effectLst/>
                          <a:latin typeface="Calibri" panose="020F0502020204030204" pitchFamily="34" charset="0"/>
                        </a:rPr>
                        <a:t>N</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fr-FR" sz="1200" b="1" i="0" u="none" strike="noStrike" dirty="0">
                          <a:solidFill>
                            <a:srgbClr val="000000"/>
                          </a:solidFill>
                          <a:effectLst/>
                          <a:latin typeface="Calibri" panose="020F0502020204030204" pitchFamily="34" charset="0"/>
                        </a:rPr>
                        <a:t>RIOM</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rtl="0" fontAlgn="ctr"/>
                      <a:r>
                        <a:rPr lang="fr-FR" sz="1600" b="1" i="0" u="none" strike="noStrike">
                          <a:solidFill>
                            <a:srgbClr val="000000"/>
                          </a:solidFill>
                          <a:effectLst/>
                          <a:latin typeface="Calibri" panose="020F0502020204030204" pitchFamily="34" charset="0"/>
                        </a:rPr>
                        <a:t> </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7</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13</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17</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800" b="1" i="0" u="none" strike="noStrike" dirty="0">
                          <a:solidFill>
                            <a:srgbClr val="000000"/>
                          </a:solidFill>
                          <a:effectLst/>
                          <a:latin typeface="Calibri" panose="020F0502020204030204" pitchFamily="34" charset="0"/>
                        </a:rPr>
                        <a:t>37</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2919325212"/>
                  </a:ext>
                </a:extLst>
              </a:tr>
              <a:tr h="283940">
                <a:tc>
                  <a:txBody>
                    <a:bodyPr/>
                    <a:lstStyle/>
                    <a:p>
                      <a:pPr algn="ctr" rtl="0" fontAlgn="ctr"/>
                      <a:r>
                        <a:rPr lang="fr-FR" sz="1600" b="1" i="0" u="none" strike="noStrike">
                          <a:solidFill>
                            <a:srgbClr val="000000"/>
                          </a:solidFill>
                          <a:effectLst/>
                          <a:latin typeface="Calibri" panose="020F0502020204030204" pitchFamily="34" charset="0"/>
                        </a:rPr>
                        <a:t>N</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fr-FR" sz="1200" b="1" i="0" u="none" strike="noStrike" dirty="0">
                          <a:solidFill>
                            <a:srgbClr val="000000"/>
                          </a:solidFill>
                          <a:effectLst/>
                          <a:latin typeface="Calibri" panose="020F0502020204030204" pitchFamily="34" charset="0"/>
                        </a:rPr>
                        <a:t>ROCHEFORT-MONTAGNE</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rtl="0" fontAlgn="ctr"/>
                      <a:r>
                        <a:rPr lang="fr-FR" sz="1600" b="1" i="0" u="none" strike="noStrike">
                          <a:solidFill>
                            <a:srgbClr val="000000"/>
                          </a:solidFill>
                          <a:effectLst/>
                          <a:latin typeface="Calibri" panose="020F0502020204030204" pitchFamily="34" charset="0"/>
                        </a:rPr>
                        <a:t> </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1</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4</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3</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1800" b="1" i="0" u="none" strike="noStrike" dirty="0">
                          <a:solidFill>
                            <a:srgbClr val="000000"/>
                          </a:solidFill>
                          <a:effectLst/>
                          <a:latin typeface="Calibri" panose="020F0502020204030204" pitchFamily="34" charset="0"/>
                        </a:rPr>
                        <a:t>8</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298193932"/>
                  </a:ext>
                </a:extLst>
              </a:tr>
              <a:tr h="304902">
                <a:tc>
                  <a:txBody>
                    <a:bodyPr/>
                    <a:lstStyle/>
                    <a:p>
                      <a:pPr algn="ctr" rtl="0" fontAlgn="ctr"/>
                      <a:r>
                        <a:rPr lang="fr-FR" sz="1600" b="1" i="0" u="none" strike="noStrike">
                          <a:solidFill>
                            <a:srgbClr val="000000"/>
                          </a:solidFill>
                          <a:effectLst/>
                          <a:latin typeface="Calibri" panose="020F0502020204030204" pitchFamily="34" charset="0"/>
                        </a:rPr>
                        <a:t>E</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fr-FR" sz="1200" b="1" i="0" u="none" strike="noStrike" dirty="0">
                          <a:solidFill>
                            <a:srgbClr val="000000"/>
                          </a:solidFill>
                          <a:effectLst/>
                          <a:latin typeface="Calibri" panose="020F0502020204030204" pitchFamily="34" charset="0"/>
                        </a:rPr>
                        <a:t>THIERS</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fr-FR" sz="1600" b="1" i="0" u="none" strike="noStrike">
                          <a:solidFill>
                            <a:srgbClr val="000000"/>
                          </a:solidFill>
                          <a:effectLst/>
                          <a:latin typeface="Calibri" panose="020F0502020204030204" pitchFamily="34" charset="0"/>
                        </a:rPr>
                        <a:t> </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 </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7</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6EF"/>
                    </a:solidFill>
                  </a:tcPr>
                </a:tc>
                <a:tc>
                  <a:txBody>
                    <a:bodyPr/>
                    <a:lstStyle/>
                    <a:p>
                      <a:pPr algn="ctr" rtl="0" fontAlgn="ctr"/>
                      <a:r>
                        <a:rPr lang="fr-FR" sz="1600" b="1" i="0" u="none" strike="noStrike">
                          <a:solidFill>
                            <a:srgbClr val="000000"/>
                          </a:solidFill>
                          <a:effectLst/>
                          <a:latin typeface="Calibri" panose="020F0502020204030204" pitchFamily="34" charset="0"/>
                        </a:rPr>
                        <a:t>12</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6EF"/>
                    </a:solidFill>
                  </a:tcPr>
                </a:tc>
                <a:tc>
                  <a:txBody>
                    <a:bodyPr/>
                    <a:lstStyle/>
                    <a:p>
                      <a:pPr algn="ctr" rtl="0" fontAlgn="ctr"/>
                      <a:r>
                        <a:rPr lang="fr-FR" sz="1800" b="1" i="0" u="none" strike="noStrike" dirty="0">
                          <a:solidFill>
                            <a:srgbClr val="000000"/>
                          </a:solidFill>
                          <a:effectLst/>
                          <a:latin typeface="Calibri" panose="020F0502020204030204" pitchFamily="34" charset="0"/>
                        </a:rPr>
                        <a:t>19</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6EF"/>
                    </a:solidFill>
                  </a:tcPr>
                </a:tc>
                <a:extLst>
                  <a:ext uri="{0D108BD9-81ED-4DB2-BD59-A6C34878D82A}">
                    <a16:rowId xmlns:a16="http://schemas.microsoft.com/office/drawing/2014/main" val="3390772751"/>
                  </a:ext>
                </a:extLst>
              </a:tr>
              <a:tr h="343014">
                <a:tc gridSpan="2">
                  <a:txBody>
                    <a:bodyPr/>
                    <a:lstStyle/>
                    <a:p>
                      <a:pPr algn="ctr" fontAlgn="ctr"/>
                      <a:r>
                        <a:rPr lang="fr-FR" sz="2000" b="1" i="0" u="none" strike="noStrike" dirty="0">
                          <a:solidFill>
                            <a:srgbClr val="000000"/>
                          </a:solidFill>
                          <a:effectLst/>
                          <a:latin typeface="Calibri" panose="020F0502020204030204" pitchFamily="34" charset="0"/>
                        </a:rPr>
                        <a:t>TOTAL</a:t>
                      </a:r>
                    </a:p>
                  </a:txBody>
                  <a:tcPr marL="9525" marR="9525" marT="952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7F6EF"/>
                    </a:solidFill>
                  </a:tcPr>
                </a:tc>
                <a:tc hMerge="1">
                  <a:txBody>
                    <a:bodyPr/>
                    <a:lstStyle/>
                    <a:p>
                      <a:endParaRPr lang="fr-FR"/>
                    </a:p>
                  </a:txBody>
                  <a:tcPr/>
                </a:tc>
                <a:tc>
                  <a:txBody>
                    <a:bodyPr/>
                    <a:lstStyle/>
                    <a:p>
                      <a:pPr algn="ctr" rtl="0" fontAlgn="ctr"/>
                      <a:r>
                        <a:rPr lang="fr-FR" sz="2000" b="1" i="0" u="none" strike="noStrike" dirty="0">
                          <a:solidFill>
                            <a:srgbClr val="000000"/>
                          </a:solidFill>
                          <a:effectLst/>
                          <a:latin typeface="Calibri" panose="020F0502020204030204" pitchFamily="34" charset="0"/>
                        </a:rPr>
                        <a:t>1</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2000" b="1" i="0" u="none" strike="noStrike" dirty="0">
                          <a:solidFill>
                            <a:srgbClr val="000000"/>
                          </a:solidFill>
                          <a:effectLst/>
                          <a:latin typeface="Calibri" panose="020F0502020204030204" pitchFamily="34" charset="0"/>
                        </a:rPr>
                        <a:t>30</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2000" b="1" i="0" u="none" strike="noStrike" dirty="0">
                          <a:solidFill>
                            <a:srgbClr val="000000"/>
                          </a:solidFill>
                          <a:effectLst/>
                          <a:latin typeface="Calibri" panose="020F0502020204030204" pitchFamily="34" charset="0"/>
                        </a:rPr>
                        <a:t>84</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2000" b="1" i="0" u="none" strike="noStrike" dirty="0">
                          <a:solidFill>
                            <a:srgbClr val="000000"/>
                          </a:solidFill>
                          <a:effectLst/>
                          <a:latin typeface="Calibri" panose="020F0502020204030204" pitchFamily="34" charset="0"/>
                        </a:rPr>
                        <a:t>113</a:t>
                      </a:r>
                    </a:p>
                  </a:txBody>
                  <a:tcPr marL="9525" marR="9525" marT="9528"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tc>
                  <a:txBody>
                    <a:bodyPr/>
                    <a:lstStyle/>
                    <a:p>
                      <a:pPr algn="ctr" rtl="0" fontAlgn="ctr"/>
                      <a:r>
                        <a:rPr lang="fr-FR" sz="2000" b="1" i="0" u="none" strike="noStrike" dirty="0">
                          <a:solidFill>
                            <a:srgbClr val="000000"/>
                          </a:solidFill>
                          <a:effectLst/>
                          <a:latin typeface="Calibri" panose="020F0502020204030204" pitchFamily="34" charset="0"/>
                        </a:rPr>
                        <a:t>228</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6EF"/>
                    </a:solidFill>
                  </a:tcPr>
                </a:tc>
                <a:extLst>
                  <a:ext uri="{0D108BD9-81ED-4DB2-BD59-A6C34878D82A}">
                    <a16:rowId xmlns:a16="http://schemas.microsoft.com/office/drawing/2014/main" val="547744661"/>
                  </a:ext>
                </a:extLst>
              </a:tr>
            </a:tbl>
          </a:graphicData>
        </a:graphic>
      </p:graphicFrame>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125788" y="-19050"/>
            <a:ext cx="504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r" eaLnBrk="1" hangingPunct="1"/>
            <a:r>
              <a:rPr lang="fr-FR" altLang="fr-FR" sz="2400">
                <a:solidFill>
                  <a:srgbClr val="A50021"/>
                </a:solidFill>
              </a:rPr>
              <a:t>ETARE</a:t>
            </a:r>
          </a:p>
        </p:txBody>
      </p:sp>
      <p:sp>
        <p:nvSpPr>
          <p:cNvPr id="21507" name="Line 410"/>
          <p:cNvSpPr>
            <a:spLocks noChangeShapeType="1"/>
          </p:cNvSpPr>
          <p:nvPr/>
        </p:nvSpPr>
        <p:spPr bwMode="auto">
          <a:xfrm>
            <a:off x="6659563" y="76200"/>
            <a:ext cx="0" cy="366713"/>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1508" name="Line 409"/>
          <p:cNvSpPr>
            <a:spLocks noChangeShapeType="1"/>
          </p:cNvSpPr>
          <p:nvPr/>
        </p:nvSpPr>
        <p:spPr bwMode="auto">
          <a:xfrm flipV="1">
            <a:off x="6875463" y="442913"/>
            <a:ext cx="1447800" cy="0"/>
          </a:xfrm>
          <a:prstGeom prst="line">
            <a:avLst/>
          </a:prstGeom>
          <a:noFill/>
          <a:ln w="571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3557" name="Text Box 440"/>
          <p:cNvSpPr txBox="1">
            <a:spLocks noChangeArrowheads="1"/>
          </p:cNvSpPr>
          <p:nvPr/>
        </p:nvSpPr>
        <p:spPr bwMode="auto">
          <a:xfrm>
            <a:off x="214313" y="765175"/>
            <a:ext cx="7958137" cy="627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kumimoji="1" sz="2000" b="1">
                <a:solidFill>
                  <a:srgbClr val="0000FF"/>
                </a:solidFill>
                <a:latin typeface="Calibri" panose="020F0502020204030204" pitchFamily="34" charset="0"/>
                <a:sym typeface="Wingdings" panose="05000000000000000000" pitchFamily="2" charset="2"/>
              </a:defRPr>
            </a:lvl1pPr>
            <a:lvl2pPr marL="742950" indent="-285750">
              <a:defRPr kumimoji="1" sz="2000" b="1">
                <a:solidFill>
                  <a:srgbClr val="0000FF"/>
                </a:solidFill>
                <a:latin typeface="Calibri" panose="020F0502020204030204" pitchFamily="34" charset="0"/>
                <a:sym typeface="Wingdings" panose="05000000000000000000" pitchFamily="2" charset="2"/>
              </a:defRPr>
            </a:lvl2pPr>
            <a:lvl3pPr marL="1143000" indent="-228600">
              <a:defRPr kumimoji="1" sz="2000" b="1">
                <a:solidFill>
                  <a:srgbClr val="0000FF"/>
                </a:solidFill>
                <a:latin typeface="Calibri" panose="020F0502020204030204" pitchFamily="34" charset="0"/>
                <a:sym typeface="Wingdings" panose="05000000000000000000" pitchFamily="2" charset="2"/>
              </a:defRPr>
            </a:lvl3pPr>
            <a:lvl4pPr marL="1600200" indent="-228600">
              <a:defRPr kumimoji="1" sz="2000" b="1">
                <a:solidFill>
                  <a:srgbClr val="0000FF"/>
                </a:solidFill>
                <a:latin typeface="Calibri" panose="020F0502020204030204" pitchFamily="34" charset="0"/>
                <a:sym typeface="Wingdings" panose="05000000000000000000" pitchFamily="2" charset="2"/>
              </a:defRPr>
            </a:lvl4pPr>
            <a:lvl5pPr marL="2057400" indent="-228600">
              <a:defRPr kumimoji="1" sz="2000" b="1">
                <a:solidFill>
                  <a:srgbClr val="0000FF"/>
                </a:solidFill>
                <a:latin typeface="Calibri" panose="020F0502020204030204" pitchFamily="34" charset="0"/>
                <a:sym typeface="Wingdings" panose="05000000000000000000" pitchFamily="2" charset="2"/>
              </a:defRPr>
            </a:lvl5pPr>
            <a:lvl6pPr marL="25146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6pPr>
            <a:lvl7pPr marL="29718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7pPr>
            <a:lvl8pPr marL="34290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8pPr>
            <a:lvl9pPr marL="3886200" indent="-228600" eaLnBrk="0" fontAlgn="base" hangingPunct="0">
              <a:spcBef>
                <a:spcPct val="0"/>
              </a:spcBef>
              <a:spcAft>
                <a:spcPct val="0"/>
              </a:spcAft>
              <a:defRPr kumimoji="1" sz="2000" b="1">
                <a:solidFill>
                  <a:srgbClr val="0000FF"/>
                </a:solidFill>
                <a:latin typeface="Calibri" panose="020F0502020204030204" pitchFamily="34" charset="0"/>
                <a:sym typeface="Wingdings" panose="05000000000000000000" pitchFamily="2" charset="2"/>
              </a:defRPr>
            </a:lvl9pPr>
          </a:lstStyle>
          <a:p>
            <a:pPr algn="just" eaLnBrk="1" hangingPunct="1">
              <a:defRPr/>
            </a:pPr>
            <a:r>
              <a:rPr lang="fr-FR" altLang="fr-FR" b="0" u="sng" dirty="0" smtClean="0">
                <a:solidFill>
                  <a:schemeClr val="tx1"/>
                </a:solidFill>
              </a:rPr>
              <a:t>B/ La création des ETARE</a:t>
            </a:r>
            <a:r>
              <a:rPr lang="fr-FR" altLang="fr-FR" b="0" dirty="0" smtClean="0">
                <a:solidFill>
                  <a:schemeClr val="tx1"/>
                </a:solidFill>
              </a:rPr>
              <a:t> :</a:t>
            </a:r>
          </a:p>
          <a:p>
            <a:pPr algn="just" eaLnBrk="1" hangingPunct="1">
              <a:defRPr/>
            </a:pPr>
            <a:endParaRPr lang="fr-FR" altLang="fr-FR" b="0" dirty="0" smtClean="0">
              <a:solidFill>
                <a:schemeClr val="tx1"/>
              </a:solidFill>
            </a:endParaRPr>
          </a:p>
          <a:p>
            <a:pPr algn="just" eaLnBrk="1" hangingPunct="1">
              <a:defRPr/>
            </a:pPr>
            <a:endParaRPr lang="fr-FR" altLang="fr-FR" b="0" dirty="0" smtClean="0">
              <a:solidFill>
                <a:schemeClr val="tx1"/>
              </a:solidFill>
            </a:endParaRPr>
          </a:p>
          <a:p>
            <a:pPr marL="0" indent="0" algn="just" eaLnBrk="1" hangingPunct="1">
              <a:defRPr/>
            </a:pPr>
            <a:r>
              <a:rPr lang="fr-FR" altLang="fr-FR" sz="1800" b="0" dirty="0" smtClean="0">
                <a:solidFill>
                  <a:schemeClr val="tx1"/>
                </a:solidFill>
              </a:rPr>
              <a:t>La découverte d’un établissement sensible pour les personnes, les biens ou l’environnement peut intervenir :</a:t>
            </a:r>
          </a:p>
          <a:p>
            <a:pPr marL="0" indent="0" algn="just" eaLnBrk="1" hangingPunct="1">
              <a:defRPr/>
            </a:pPr>
            <a:endParaRPr lang="fr-FR" altLang="fr-FR" sz="1800" b="0" dirty="0" smtClean="0">
              <a:solidFill>
                <a:schemeClr val="tx1"/>
              </a:solidFill>
            </a:endParaRPr>
          </a:p>
          <a:p>
            <a:pPr marL="0" indent="0" algn="just" eaLnBrk="1" hangingPunct="1">
              <a:defRPr/>
            </a:pPr>
            <a:endParaRPr lang="fr-FR" altLang="fr-FR" sz="1800" b="0" dirty="0" smtClean="0">
              <a:solidFill>
                <a:schemeClr val="tx1"/>
              </a:solidFill>
            </a:endParaRPr>
          </a:p>
          <a:p>
            <a:pPr marL="342900" indent="-342900" eaLnBrk="1" hangingPunct="1">
              <a:buFont typeface="+mj-lt"/>
              <a:buAutoNum type="arabicParenR"/>
              <a:defRPr/>
            </a:pPr>
            <a:r>
              <a:rPr lang="fr-FR" altLang="fr-FR" sz="1800" b="0" dirty="0" smtClean="0">
                <a:solidFill>
                  <a:schemeClr val="tx1"/>
                </a:solidFill>
              </a:rPr>
              <a:t>à l’occasion d’une intervention ou d’une manœuvre,</a:t>
            </a:r>
          </a:p>
          <a:p>
            <a:pPr marL="342900" indent="-342900" eaLnBrk="1" hangingPunct="1">
              <a:buFont typeface="+mj-lt"/>
              <a:buAutoNum type="arabicParenR"/>
              <a:defRPr/>
            </a:pPr>
            <a:endParaRPr lang="fr-FR" altLang="fr-FR" sz="1800" b="0" dirty="0" smtClean="0">
              <a:solidFill>
                <a:schemeClr val="tx1"/>
              </a:solidFill>
            </a:endParaRPr>
          </a:p>
          <a:p>
            <a:pPr marL="342900" indent="-342900" eaLnBrk="1" hangingPunct="1">
              <a:buFont typeface="+mj-lt"/>
              <a:buAutoNum type="arabicParenR"/>
              <a:defRPr/>
            </a:pPr>
            <a:r>
              <a:rPr lang="fr-FR" altLang="fr-FR" sz="1800" b="0" dirty="0" smtClean="0">
                <a:solidFill>
                  <a:schemeClr val="tx1"/>
                </a:solidFill>
              </a:rPr>
              <a:t>à l’occasion d’une visite de secteur,</a:t>
            </a:r>
          </a:p>
          <a:p>
            <a:pPr marL="342900" indent="-342900" eaLnBrk="1" hangingPunct="1">
              <a:buFont typeface="+mj-lt"/>
              <a:buAutoNum type="arabicParenR"/>
              <a:defRPr/>
            </a:pPr>
            <a:endParaRPr lang="fr-FR" altLang="fr-FR" sz="1800" b="0" dirty="0" smtClean="0">
              <a:solidFill>
                <a:schemeClr val="tx1"/>
              </a:solidFill>
            </a:endParaRPr>
          </a:p>
          <a:p>
            <a:pPr marL="342900" indent="-342900" eaLnBrk="1" hangingPunct="1">
              <a:buFont typeface="+mj-lt"/>
              <a:buAutoNum type="arabicParenR"/>
              <a:defRPr/>
            </a:pPr>
            <a:r>
              <a:rPr lang="fr-FR" altLang="fr-FR" sz="1800" b="0" dirty="0" smtClean="0">
                <a:solidFill>
                  <a:schemeClr val="tx1"/>
                </a:solidFill>
              </a:rPr>
              <a:t>suite à une sollicitation d’un responsable de l’établissement,</a:t>
            </a:r>
          </a:p>
          <a:p>
            <a:pPr marL="342900" indent="-342900" eaLnBrk="1" hangingPunct="1">
              <a:buFont typeface="+mj-lt"/>
              <a:buAutoNum type="arabicParenR"/>
              <a:defRPr/>
            </a:pPr>
            <a:endParaRPr lang="fr-FR" altLang="fr-FR" sz="1800" b="0" dirty="0" smtClean="0">
              <a:solidFill>
                <a:schemeClr val="tx1"/>
              </a:solidFill>
            </a:endParaRPr>
          </a:p>
          <a:p>
            <a:pPr marL="342900" indent="-342900" eaLnBrk="1" hangingPunct="1">
              <a:buFont typeface="+mj-lt"/>
              <a:buAutoNum type="arabicParenR"/>
              <a:defRPr/>
            </a:pPr>
            <a:r>
              <a:rPr lang="fr-FR" altLang="fr-FR" sz="1800" b="0" dirty="0" smtClean="0">
                <a:solidFill>
                  <a:schemeClr val="tx1"/>
                </a:solidFill>
              </a:rPr>
              <a:t>suite à une information fournie par le GRIP,</a:t>
            </a:r>
          </a:p>
          <a:p>
            <a:pPr marL="342900" indent="-342900" eaLnBrk="1" hangingPunct="1">
              <a:buFont typeface="+mj-lt"/>
              <a:buAutoNum type="arabicParenR"/>
              <a:defRPr/>
            </a:pPr>
            <a:endParaRPr lang="fr-FR" altLang="fr-FR" sz="1800" b="0" dirty="0" smtClean="0">
              <a:solidFill>
                <a:schemeClr val="tx1"/>
              </a:solidFill>
            </a:endParaRPr>
          </a:p>
          <a:p>
            <a:pPr marL="342900" indent="-342900" eaLnBrk="1" hangingPunct="1">
              <a:buFont typeface="+mj-lt"/>
              <a:buAutoNum type="arabicParenR"/>
              <a:defRPr/>
            </a:pPr>
            <a:r>
              <a:rPr lang="fr-FR" altLang="fr-FR" sz="1800" b="0" dirty="0" smtClean="0">
                <a:solidFill>
                  <a:schemeClr val="tx1"/>
                </a:solidFill>
              </a:rPr>
              <a:t>suite à un ciblage par le SAR,</a:t>
            </a:r>
          </a:p>
          <a:p>
            <a:pPr marL="342900" indent="-342900" eaLnBrk="1" hangingPunct="1">
              <a:buFont typeface="+mj-lt"/>
              <a:buAutoNum type="arabicParenR"/>
              <a:defRPr/>
            </a:pPr>
            <a:endParaRPr lang="fr-FR" altLang="fr-FR" sz="1800" b="0" dirty="0" smtClean="0">
              <a:solidFill>
                <a:schemeClr val="tx1"/>
              </a:solidFill>
            </a:endParaRPr>
          </a:p>
          <a:p>
            <a:pPr marL="342900" indent="-342900" eaLnBrk="1" hangingPunct="1">
              <a:buFont typeface="+mj-lt"/>
              <a:buAutoNum type="arabicParenR"/>
              <a:defRPr/>
            </a:pPr>
            <a:r>
              <a:rPr lang="fr-FR" altLang="fr-FR" sz="1800" b="0" dirty="0" smtClean="0">
                <a:solidFill>
                  <a:schemeClr val="tx1"/>
                </a:solidFill>
              </a:rPr>
              <a:t>suite à une demande des services de l’Etat (DREAL, PREFECTURE).		</a:t>
            </a:r>
          </a:p>
          <a:p>
            <a:pPr eaLnBrk="1" hangingPunct="1">
              <a:defRPr/>
            </a:pPr>
            <a:r>
              <a:rPr lang="fr-FR" altLang="fr-FR" sz="1800" b="0" dirty="0" smtClean="0">
                <a:solidFill>
                  <a:schemeClr val="tx1"/>
                </a:solidFill>
              </a:rPr>
              <a:t> 		</a:t>
            </a:r>
          </a:p>
          <a:p>
            <a:pPr eaLnBrk="1" hangingPunct="1">
              <a:defRPr/>
            </a:pPr>
            <a:r>
              <a:rPr lang="fr-FR" altLang="fr-FR" sz="1800" b="0" dirty="0" smtClean="0">
                <a:solidFill>
                  <a:schemeClr val="tx1"/>
                </a:solidFill>
              </a:rPr>
              <a:t>		</a:t>
            </a:r>
          </a:p>
          <a:p>
            <a:pPr eaLnBrk="1" hangingPunct="1">
              <a:defRPr/>
            </a:pPr>
            <a:r>
              <a:rPr lang="fr-FR" altLang="fr-FR" sz="1800" b="0" dirty="0" smtClean="0">
                <a:solidFill>
                  <a:schemeClr val="tx1"/>
                </a:solidFill>
              </a:rPr>
              <a:t>	 	</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ntenu 1">
  <a:themeElements>
    <a:clrScheme name="contenu 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tab pos="952500" algn="l"/>
            <a:tab pos="1711325" algn="l"/>
            <a:tab pos="2857500" algn="l"/>
          </a:tabLst>
          <a:defRPr kumimoji="1" lang="en-US" altLang="fr-FR" sz="2000" b="1" i="0" u="none" strike="noStrike" cap="none" normalizeH="0" baseline="0" smtClean="0">
            <a:ln>
              <a:noFill/>
            </a:ln>
            <a:solidFill>
              <a:srgbClr val="0000FF"/>
            </a:solidFill>
            <a:effectLst/>
            <a:latin typeface="Calibri" pitchFamily="34" charset="0"/>
            <a:sym typeface="Wingdings" pitchFamily="2"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tab pos="952500" algn="l"/>
            <a:tab pos="1711325" algn="l"/>
            <a:tab pos="2857500" algn="l"/>
          </a:tabLst>
          <a:defRPr kumimoji="1" lang="en-US" altLang="fr-FR" sz="2000" b="1" i="0" u="none" strike="noStrike" cap="none" normalizeH="0" baseline="0" smtClean="0">
            <a:ln>
              <a:noFill/>
            </a:ln>
            <a:solidFill>
              <a:srgbClr val="0000FF"/>
            </a:solidFill>
            <a:effectLst/>
            <a:latin typeface="Calibri" pitchFamily="34" charset="0"/>
            <a:sym typeface="Wingdings" pitchFamily="2" charset="2"/>
          </a:defRPr>
        </a:defPPr>
      </a:lstStyle>
    </a:lnDef>
  </a:objectDefaults>
  <a:extraClrSchemeLst>
    <a:extraClrScheme>
      <a:clrScheme name="contenu 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tenu 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tenu 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nu 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tenu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tenu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tenu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T:\COMMUN\A_partager\Maquettes PowerPoint\début - fin 1.ppt</Template>
  <TotalTime>10883</TotalTime>
  <Words>1853</Words>
  <Application>Microsoft Office PowerPoint</Application>
  <PresentationFormat>Affichage à l'écran (4:3)</PresentationFormat>
  <Paragraphs>385</Paragraphs>
  <Slides>23</Slides>
  <Notes>21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Calibri</vt:lpstr>
      <vt:lpstr>Wingdings</vt:lpstr>
      <vt:lpstr>Arial</vt:lpstr>
      <vt:lpstr>Times New Roman</vt:lpstr>
      <vt:lpstr>Arial Narrow</vt:lpstr>
      <vt:lpstr>contenu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SDIS 63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CONSULTATIVE DEPARTEMENTALE  DE LA SECURITE ET DE L’ACCESSIBILITE Séance du 6 Mai 2003</dc:title>
  <dc:creator>c_cournol</dc:creator>
  <cp:lastModifiedBy>JARRIGE François</cp:lastModifiedBy>
  <cp:revision>669</cp:revision>
  <cp:lastPrinted>1601-01-01T00:00:00Z</cp:lastPrinted>
  <dcterms:created xsi:type="dcterms:W3CDTF">2003-04-30T08:47:15Z</dcterms:created>
  <dcterms:modified xsi:type="dcterms:W3CDTF">2024-06-19T12:04:37Z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E3B27C7D-97F0-40F1-A577-B133B4B5B353</vt:lpwstr>
  </property>
  <property fmtid="{D5CDD505-2E9C-101B-9397-08002B2CF9AE}" pid="3" name="ArticulatePath">
    <vt:lpwstr>présentation ETARE CDC</vt:lpwstr>
  </property>
</Properties>
</file>