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Lst>
  <p:notesMasterIdLst>
    <p:notesMasterId r:id="rId33"/>
  </p:notesMasterIdLst>
  <p:handoutMasterIdLst>
    <p:handoutMasterId r:id="rId34"/>
  </p:handoutMasterIdLst>
  <p:sldIdLst>
    <p:sldId id="373" r:id="rId2"/>
    <p:sldId id="410" r:id="rId3"/>
    <p:sldId id="411" r:id="rId4"/>
    <p:sldId id="412" r:id="rId5"/>
    <p:sldId id="413" r:id="rId6"/>
    <p:sldId id="369" r:id="rId7"/>
    <p:sldId id="429" r:id="rId8"/>
    <p:sldId id="394" r:id="rId9"/>
    <p:sldId id="396" r:id="rId10"/>
    <p:sldId id="395" r:id="rId11"/>
    <p:sldId id="439" r:id="rId12"/>
    <p:sldId id="430" r:id="rId13"/>
    <p:sldId id="398" r:id="rId14"/>
    <p:sldId id="399" r:id="rId15"/>
    <p:sldId id="417" r:id="rId16"/>
    <p:sldId id="423" r:id="rId17"/>
    <p:sldId id="434" r:id="rId18"/>
    <p:sldId id="435" r:id="rId19"/>
    <p:sldId id="422" r:id="rId20"/>
    <p:sldId id="432" r:id="rId21"/>
    <p:sldId id="421" r:id="rId22"/>
    <p:sldId id="416" r:id="rId23"/>
    <p:sldId id="437" r:id="rId24"/>
    <p:sldId id="404" r:id="rId25"/>
    <p:sldId id="436" r:id="rId26"/>
    <p:sldId id="408" r:id="rId27"/>
    <p:sldId id="414" r:id="rId28"/>
    <p:sldId id="438" r:id="rId29"/>
    <p:sldId id="364" r:id="rId30"/>
    <p:sldId id="433" r:id="rId31"/>
    <p:sldId id="385" r:id="rId32"/>
  </p:sldIdLst>
  <p:sldSz cx="9144000" cy="6858000" type="screen4x3"/>
  <p:notesSz cx="7099300" cy="10236200"/>
  <p:custDataLst>
    <p:tags r:id="rId35"/>
  </p:custDataLst>
  <p:defaultTextStyle>
    <a:defPPr>
      <a:defRPr lang="en-US"/>
    </a:defPPr>
    <a:lvl1pPr algn="l" rtl="0" eaLnBrk="0" fontAlgn="base" hangingPunct="0">
      <a:spcBef>
        <a:spcPct val="0"/>
      </a:spcBef>
      <a:spcAft>
        <a:spcPct val="0"/>
      </a:spcAft>
      <a:defRPr kumimoji="1" sz="2000" b="1" kern="1200">
        <a:solidFill>
          <a:srgbClr val="0000FF"/>
        </a:solidFill>
        <a:latin typeface="Calibri" panose="020F0502020204030204" pitchFamily="34" charset="0"/>
        <a:ea typeface="+mn-ea"/>
        <a:cs typeface="+mn-cs"/>
        <a:sym typeface="Wingdings" panose="05000000000000000000" pitchFamily="2" charset="2"/>
      </a:defRPr>
    </a:lvl1pPr>
    <a:lvl2pPr marL="457200" algn="l" rtl="0" eaLnBrk="0" fontAlgn="base" hangingPunct="0">
      <a:spcBef>
        <a:spcPct val="0"/>
      </a:spcBef>
      <a:spcAft>
        <a:spcPct val="0"/>
      </a:spcAft>
      <a:defRPr kumimoji="1" sz="2000" b="1" kern="1200">
        <a:solidFill>
          <a:srgbClr val="0000FF"/>
        </a:solidFill>
        <a:latin typeface="Calibri" panose="020F0502020204030204" pitchFamily="34" charset="0"/>
        <a:ea typeface="+mn-ea"/>
        <a:cs typeface="+mn-cs"/>
        <a:sym typeface="Wingdings" panose="05000000000000000000" pitchFamily="2" charset="2"/>
      </a:defRPr>
    </a:lvl2pPr>
    <a:lvl3pPr marL="914400" algn="l" rtl="0" eaLnBrk="0" fontAlgn="base" hangingPunct="0">
      <a:spcBef>
        <a:spcPct val="0"/>
      </a:spcBef>
      <a:spcAft>
        <a:spcPct val="0"/>
      </a:spcAft>
      <a:defRPr kumimoji="1" sz="2000" b="1" kern="1200">
        <a:solidFill>
          <a:srgbClr val="0000FF"/>
        </a:solidFill>
        <a:latin typeface="Calibri" panose="020F0502020204030204" pitchFamily="34" charset="0"/>
        <a:ea typeface="+mn-ea"/>
        <a:cs typeface="+mn-cs"/>
        <a:sym typeface="Wingdings" panose="05000000000000000000" pitchFamily="2" charset="2"/>
      </a:defRPr>
    </a:lvl3pPr>
    <a:lvl4pPr marL="1371600" algn="l" rtl="0" eaLnBrk="0" fontAlgn="base" hangingPunct="0">
      <a:spcBef>
        <a:spcPct val="0"/>
      </a:spcBef>
      <a:spcAft>
        <a:spcPct val="0"/>
      </a:spcAft>
      <a:defRPr kumimoji="1" sz="2000" b="1" kern="1200">
        <a:solidFill>
          <a:srgbClr val="0000FF"/>
        </a:solidFill>
        <a:latin typeface="Calibri" panose="020F0502020204030204" pitchFamily="34" charset="0"/>
        <a:ea typeface="+mn-ea"/>
        <a:cs typeface="+mn-cs"/>
        <a:sym typeface="Wingdings" panose="05000000000000000000" pitchFamily="2" charset="2"/>
      </a:defRPr>
    </a:lvl4pPr>
    <a:lvl5pPr marL="1828800" algn="l" rtl="0" eaLnBrk="0" fontAlgn="base" hangingPunct="0">
      <a:spcBef>
        <a:spcPct val="0"/>
      </a:spcBef>
      <a:spcAft>
        <a:spcPct val="0"/>
      </a:spcAft>
      <a:defRPr kumimoji="1" sz="2000" b="1" kern="1200">
        <a:solidFill>
          <a:srgbClr val="0000FF"/>
        </a:solidFill>
        <a:latin typeface="Calibri" panose="020F0502020204030204" pitchFamily="34" charset="0"/>
        <a:ea typeface="+mn-ea"/>
        <a:cs typeface="+mn-cs"/>
        <a:sym typeface="Wingdings" panose="05000000000000000000" pitchFamily="2" charset="2"/>
      </a:defRPr>
    </a:lvl5pPr>
    <a:lvl6pPr marL="2286000" algn="l" defTabSz="914400" rtl="0" eaLnBrk="1" latinLnBrk="0" hangingPunct="1">
      <a:defRPr kumimoji="1" sz="2000" b="1" kern="1200">
        <a:solidFill>
          <a:srgbClr val="0000FF"/>
        </a:solidFill>
        <a:latin typeface="Calibri" panose="020F0502020204030204" pitchFamily="34" charset="0"/>
        <a:ea typeface="+mn-ea"/>
        <a:cs typeface="+mn-cs"/>
        <a:sym typeface="Wingdings" panose="05000000000000000000" pitchFamily="2" charset="2"/>
      </a:defRPr>
    </a:lvl6pPr>
    <a:lvl7pPr marL="2743200" algn="l" defTabSz="914400" rtl="0" eaLnBrk="1" latinLnBrk="0" hangingPunct="1">
      <a:defRPr kumimoji="1" sz="2000" b="1" kern="1200">
        <a:solidFill>
          <a:srgbClr val="0000FF"/>
        </a:solidFill>
        <a:latin typeface="Calibri" panose="020F0502020204030204" pitchFamily="34" charset="0"/>
        <a:ea typeface="+mn-ea"/>
        <a:cs typeface="+mn-cs"/>
        <a:sym typeface="Wingdings" panose="05000000000000000000" pitchFamily="2" charset="2"/>
      </a:defRPr>
    </a:lvl7pPr>
    <a:lvl8pPr marL="3200400" algn="l" defTabSz="914400" rtl="0" eaLnBrk="1" latinLnBrk="0" hangingPunct="1">
      <a:defRPr kumimoji="1" sz="2000" b="1" kern="1200">
        <a:solidFill>
          <a:srgbClr val="0000FF"/>
        </a:solidFill>
        <a:latin typeface="Calibri" panose="020F0502020204030204" pitchFamily="34" charset="0"/>
        <a:ea typeface="+mn-ea"/>
        <a:cs typeface="+mn-cs"/>
        <a:sym typeface="Wingdings" panose="05000000000000000000" pitchFamily="2" charset="2"/>
      </a:defRPr>
    </a:lvl8pPr>
    <a:lvl9pPr marL="3657600" algn="l" defTabSz="914400" rtl="0" eaLnBrk="1" latinLnBrk="0" hangingPunct="1">
      <a:defRPr kumimoji="1" sz="2000" b="1" kern="1200">
        <a:solidFill>
          <a:srgbClr val="0000FF"/>
        </a:solidFill>
        <a:latin typeface="Calibri" panose="020F0502020204030204" pitchFamily="34" charset="0"/>
        <a:ea typeface="+mn-ea"/>
        <a:cs typeface="+mn-cs"/>
        <a:sym typeface="Wingdings" panose="05000000000000000000" pitchFamily="2" charset="2"/>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6">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IROT Olivi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6BE73F"/>
    <a:srgbClr val="A50021"/>
    <a:srgbClr val="990033"/>
    <a:srgbClr val="008000"/>
    <a:srgbClr val="009900"/>
    <a:srgbClr val="F1FD7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81" autoAdjust="0"/>
    <p:restoredTop sz="96311" autoAdjust="0"/>
  </p:normalViewPr>
  <p:slideViewPr>
    <p:cSldViewPr snapToObjects="1">
      <p:cViewPr varScale="1">
        <p:scale>
          <a:sx n="108" d="100"/>
          <a:sy n="108" d="100"/>
        </p:scale>
        <p:origin x="1590" y="78"/>
      </p:cViewPr>
      <p:guideLst>
        <p:guide orient="horz" pos="2160"/>
        <p:guide pos="2880"/>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58" d="100"/>
          <a:sy n="58" d="100"/>
        </p:scale>
        <p:origin x="-2683" y="-58"/>
      </p:cViewPr>
      <p:guideLst>
        <p:guide orient="horz" pos="3226"/>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8E24A4-DE5D-4DB5-BE55-5AA898F75F3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fr-FR"/>
        </a:p>
      </dgm:t>
    </dgm:pt>
    <dgm:pt modelId="{22421E5E-538E-42DB-AC2F-E1753E234742}">
      <dgm:prSet phldrT="[Texte]" custT="1"/>
      <dgm:spPr/>
      <dgm:t>
        <a:bodyPr/>
        <a:lstStyle/>
        <a:p>
          <a:r>
            <a:rPr lang="fr-FR" sz="1800" dirty="0">
              <a:solidFill>
                <a:schemeClr val="tx1"/>
              </a:solidFill>
            </a:rPr>
            <a:t>accessibilité</a:t>
          </a:r>
        </a:p>
      </dgm:t>
    </dgm:pt>
    <dgm:pt modelId="{9B734A04-41AD-4FC2-BE50-6529F3614501}" type="parTrans" cxnId="{B553B924-4F56-4839-AB46-A607754B004A}">
      <dgm:prSet/>
      <dgm:spPr/>
      <dgm:t>
        <a:bodyPr/>
        <a:lstStyle/>
        <a:p>
          <a:endParaRPr lang="fr-FR"/>
        </a:p>
      </dgm:t>
    </dgm:pt>
    <dgm:pt modelId="{FB328957-03FF-4785-BF01-D0DCA1FDB452}" type="sibTrans" cxnId="{B553B924-4F56-4839-AB46-A607754B004A}">
      <dgm:prSet/>
      <dgm:spPr/>
      <dgm:t>
        <a:bodyPr/>
        <a:lstStyle/>
        <a:p>
          <a:endParaRPr lang="fr-FR"/>
        </a:p>
      </dgm:t>
    </dgm:pt>
    <dgm:pt modelId="{D3042BC8-A613-4D07-84ED-299685C1CD7E}">
      <dgm:prSet phldrT="[Texte]"/>
      <dgm:spPr/>
      <dgm:t>
        <a:bodyPr/>
        <a:lstStyle/>
        <a:p>
          <a:r>
            <a:rPr lang="fr-FR" dirty="0"/>
            <a:t>Engin PL non 4x4</a:t>
          </a:r>
        </a:p>
      </dgm:t>
    </dgm:pt>
    <dgm:pt modelId="{77E0FA70-09AF-45A2-B8C0-D7F244197217}" type="parTrans" cxnId="{86FB4957-789F-42E1-BE14-7851926D9210}">
      <dgm:prSet/>
      <dgm:spPr/>
      <dgm:t>
        <a:bodyPr/>
        <a:lstStyle/>
        <a:p>
          <a:endParaRPr lang="fr-FR"/>
        </a:p>
      </dgm:t>
    </dgm:pt>
    <dgm:pt modelId="{EFE39492-BB3E-40B2-A9DE-657F8B6D98C7}" type="sibTrans" cxnId="{86FB4957-789F-42E1-BE14-7851926D9210}">
      <dgm:prSet/>
      <dgm:spPr/>
      <dgm:t>
        <a:bodyPr/>
        <a:lstStyle/>
        <a:p>
          <a:endParaRPr lang="fr-FR"/>
        </a:p>
      </dgm:t>
    </dgm:pt>
    <dgm:pt modelId="{C3F0501E-437F-418A-8882-348FB9510291}">
      <dgm:prSet phldrT="[Texte]"/>
      <dgm:spPr/>
      <dgm:t>
        <a:bodyPr/>
        <a:lstStyle/>
        <a:p>
          <a:r>
            <a:rPr lang="fr-FR" dirty="0"/>
            <a:t>En tout temps (8 mètres)</a:t>
          </a:r>
        </a:p>
      </dgm:t>
    </dgm:pt>
    <dgm:pt modelId="{7DEA9C2B-CB22-47C5-B276-57844915817B}" type="parTrans" cxnId="{9C140550-F924-4247-BA1E-FC601979B00A}">
      <dgm:prSet/>
      <dgm:spPr/>
      <dgm:t>
        <a:bodyPr/>
        <a:lstStyle/>
        <a:p>
          <a:endParaRPr lang="fr-FR"/>
        </a:p>
      </dgm:t>
    </dgm:pt>
    <dgm:pt modelId="{8BC06964-E507-4D68-98C8-DAA0E8C6E93F}" type="sibTrans" cxnId="{9C140550-F924-4247-BA1E-FC601979B00A}">
      <dgm:prSet/>
      <dgm:spPr/>
      <dgm:t>
        <a:bodyPr/>
        <a:lstStyle/>
        <a:p>
          <a:endParaRPr lang="fr-FR"/>
        </a:p>
      </dgm:t>
    </dgm:pt>
    <dgm:pt modelId="{CE2E6127-FE5F-44C3-B38C-02978CC362D1}">
      <dgm:prSet phldrT="[Texte]" custT="1"/>
      <dgm:spPr/>
      <dgm:t>
        <a:bodyPr/>
        <a:lstStyle/>
        <a:p>
          <a:r>
            <a:rPr lang="fr-FR" sz="1800" dirty="0">
              <a:solidFill>
                <a:schemeClr val="tx1"/>
              </a:solidFill>
            </a:rPr>
            <a:t>Volume d’eau</a:t>
          </a:r>
        </a:p>
      </dgm:t>
    </dgm:pt>
    <dgm:pt modelId="{7739B812-06EC-4961-B56D-8EFBE6A00EE2}" type="parTrans" cxnId="{FB690749-33CC-4240-8810-9CAE1AD0906D}">
      <dgm:prSet/>
      <dgm:spPr/>
      <dgm:t>
        <a:bodyPr/>
        <a:lstStyle/>
        <a:p>
          <a:endParaRPr lang="fr-FR"/>
        </a:p>
      </dgm:t>
    </dgm:pt>
    <dgm:pt modelId="{E7C1ABEC-EEE9-4241-B3C6-9DC86566578A}" type="sibTrans" cxnId="{FB690749-33CC-4240-8810-9CAE1AD0906D}">
      <dgm:prSet/>
      <dgm:spPr/>
      <dgm:t>
        <a:bodyPr/>
        <a:lstStyle/>
        <a:p>
          <a:endParaRPr lang="fr-FR"/>
        </a:p>
      </dgm:t>
    </dgm:pt>
    <dgm:pt modelId="{87510158-6AF5-4EC6-8E33-6D6AFAB65B2E}">
      <dgm:prSet phldrT="[Texte]"/>
      <dgm:spPr/>
      <dgm:t>
        <a:bodyPr/>
        <a:lstStyle/>
        <a:p>
          <a:r>
            <a:rPr lang="fr-FR" dirty="0"/>
            <a:t>30 m3 minimum</a:t>
          </a:r>
        </a:p>
      </dgm:t>
    </dgm:pt>
    <dgm:pt modelId="{76E4EA6D-2A4F-4BD1-91EC-D1824C9FBB79}" type="parTrans" cxnId="{4CAF8184-C425-4D95-A4F7-65B80E7CC6A2}">
      <dgm:prSet/>
      <dgm:spPr/>
      <dgm:t>
        <a:bodyPr/>
        <a:lstStyle/>
        <a:p>
          <a:endParaRPr lang="fr-FR"/>
        </a:p>
      </dgm:t>
    </dgm:pt>
    <dgm:pt modelId="{279C1CB7-66B3-41D7-9C92-C493599E7FFD}" type="sibTrans" cxnId="{4CAF8184-C425-4D95-A4F7-65B80E7CC6A2}">
      <dgm:prSet/>
      <dgm:spPr/>
      <dgm:t>
        <a:bodyPr/>
        <a:lstStyle/>
        <a:p>
          <a:endParaRPr lang="fr-FR"/>
        </a:p>
      </dgm:t>
    </dgm:pt>
    <dgm:pt modelId="{6A486344-222C-4EE6-89B9-FCEBCB5FA94A}">
      <dgm:prSet phldrT="[Texte]"/>
      <dgm:spPr/>
      <dgm:t>
        <a:bodyPr/>
        <a:lstStyle/>
        <a:p>
          <a:r>
            <a:rPr lang="fr-FR" dirty="0"/>
            <a:t>En tout temps</a:t>
          </a:r>
        </a:p>
      </dgm:t>
    </dgm:pt>
    <dgm:pt modelId="{09485607-9190-46C6-B3D6-6CD270482591}" type="parTrans" cxnId="{639F5E80-C55C-4D37-B1DF-341C30090914}">
      <dgm:prSet/>
      <dgm:spPr/>
      <dgm:t>
        <a:bodyPr/>
        <a:lstStyle/>
        <a:p>
          <a:endParaRPr lang="fr-FR"/>
        </a:p>
      </dgm:t>
    </dgm:pt>
    <dgm:pt modelId="{899C5B27-B119-4F20-9482-1B47A4026CFA}" type="sibTrans" cxnId="{639F5E80-C55C-4D37-B1DF-341C30090914}">
      <dgm:prSet/>
      <dgm:spPr/>
      <dgm:t>
        <a:bodyPr/>
        <a:lstStyle/>
        <a:p>
          <a:endParaRPr lang="fr-FR"/>
        </a:p>
      </dgm:t>
    </dgm:pt>
    <dgm:pt modelId="{EC0B2730-F6E6-4D26-9BF5-A340E323565F}">
      <dgm:prSet phldrT="[Texte]" custT="1"/>
      <dgm:spPr/>
      <dgm:t>
        <a:bodyPr/>
        <a:lstStyle/>
        <a:p>
          <a:r>
            <a:rPr lang="fr-FR" sz="1800" dirty="0">
              <a:solidFill>
                <a:schemeClr val="tx1"/>
              </a:solidFill>
            </a:rPr>
            <a:t>Mise en aspiration</a:t>
          </a:r>
        </a:p>
      </dgm:t>
    </dgm:pt>
    <dgm:pt modelId="{274C6527-6228-4FD8-A447-FC97BC6A2E58}" type="parTrans" cxnId="{F390BC20-5AAC-45F8-8222-57D5CDAC8B68}">
      <dgm:prSet/>
      <dgm:spPr/>
      <dgm:t>
        <a:bodyPr/>
        <a:lstStyle/>
        <a:p>
          <a:endParaRPr lang="fr-FR"/>
        </a:p>
      </dgm:t>
    </dgm:pt>
    <dgm:pt modelId="{77728CC9-C5F3-45EE-873E-90F6364DEF64}" type="sibTrans" cxnId="{F390BC20-5AAC-45F8-8222-57D5CDAC8B68}">
      <dgm:prSet/>
      <dgm:spPr/>
      <dgm:t>
        <a:bodyPr/>
        <a:lstStyle/>
        <a:p>
          <a:endParaRPr lang="fr-FR"/>
        </a:p>
      </dgm:t>
    </dgm:pt>
    <dgm:pt modelId="{23F49492-F18C-48F9-B581-156344D0DDB4}">
      <dgm:prSet phldrT="[Texte]"/>
      <dgm:spPr/>
      <dgm:t>
        <a:bodyPr/>
        <a:lstStyle/>
        <a:p>
          <a:r>
            <a:rPr lang="fr-FR" dirty="0"/>
            <a:t>Hauteur d’eau 80 cm minimum</a:t>
          </a:r>
        </a:p>
      </dgm:t>
    </dgm:pt>
    <dgm:pt modelId="{8D08FCF0-5B46-4122-B408-63483573377A}" type="parTrans" cxnId="{FBE97CF4-2015-4FDF-84C5-F69BC14C0921}">
      <dgm:prSet/>
      <dgm:spPr/>
      <dgm:t>
        <a:bodyPr/>
        <a:lstStyle/>
        <a:p>
          <a:endParaRPr lang="fr-FR"/>
        </a:p>
      </dgm:t>
    </dgm:pt>
    <dgm:pt modelId="{B7A110F1-9999-4959-A4B8-763311C83B2B}" type="sibTrans" cxnId="{FBE97CF4-2015-4FDF-84C5-F69BC14C0921}">
      <dgm:prSet/>
      <dgm:spPr/>
      <dgm:t>
        <a:bodyPr/>
        <a:lstStyle/>
        <a:p>
          <a:endParaRPr lang="fr-FR"/>
        </a:p>
      </dgm:t>
    </dgm:pt>
    <dgm:pt modelId="{2DD96550-356C-484A-812A-01DAB1AD76AA}">
      <dgm:prSet phldrT="[Texte]"/>
      <dgm:spPr/>
      <dgm:t>
        <a:bodyPr/>
        <a:lstStyle/>
        <a:p>
          <a:r>
            <a:rPr lang="fr-FR" dirty="0"/>
            <a:t>En tout temps</a:t>
          </a:r>
        </a:p>
      </dgm:t>
    </dgm:pt>
    <dgm:pt modelId="{BF37859E-CBD3-4CFF-A129-692390AB7329}" type="parTrans" cxnId="{80ADA125-5D3D-4D32-BBC3-D294ACD8338E}">
      <dgm:prSet/>
      <dgm:spPr/>
      <dgm:t>
        <a:bodyPr/>
        <a:lstStyle/>
        <a:p>
          <a:endParaRPr lang="fr-FR"/>
        </a:p>
      </dgm:t>
    </dgm:pt>
    <dgm:pt modelId="{AF7D644E-4F94-447B-AD75-CFE06C097E77}" type="sibTrans" cxnId="{80ADA125-5D3D-4D32-BBC3-D294ACD8338E}">
      <dgm:prSet/>
      <dgm:spPr/>
      <dgm:t>
        <a:bodyPr/>
        <a:lstStyle/>
        <a:p>
          <a:endParaRPr lang="fr-FR"/>
        </a:p>
      </dgm:t>
    </dgm:pt>
    <dgm:pt modelId="{3C405F2C-E0B8-482A-BD5B-364735B4D08E}" type="pres">
      <dgm:prSet presAssocID="{BE8E24A4-DE5D-4DB5-BE55-5AA898F75F35}" presName="linearFlow" presStyleCnt="0">
        <dgm:presLayoutVars>
          <dgm:dir/>
          <dgm:animLvl val="lvl"/>
          <dgm:resizeHandles val="exact"/>
        </dgm:presLayoutVars>
      </dgm:prSet>
      <dgm:spPr/>
      <dgm:t>
        <a:bodyPr/>
        <a:lstStyle/>
        <a:p>
          <a:endParaRPr lang="fr-FR"/>
        </a:p>
      </dgm:t>
    </dgm:pt>
    <dgm:pt modelId="{AC715D82-91BF-4B6D-B633-9D513E646A07}" type="pres">
      <dgm:prSet presAssocID="{22421E5E-538E-42DB-AC2F-E1753E234742}" presName="composite" presStyleCnt="0"/>
      <dgm:spPr/>
    </dgm:pt>
    <dgm:pt modelId="{68561DEC-7BE2-430F-A2A6-62EC0442B823}" type="pres">
      <dgm:prSet presAssocID="{22421E5E-538E-42DB-AC2F-E1753E234742}" presName="parentText" presStyleLbl="alignNode1" presStyleIdx="0" presStyleCnt="3">
        <dgm:presLayoutVars>
          <dgm:chMax val="1"/>
          <dgm:bulletEnabled val="1"/>
        </dgm:presLayoutVars>
      </dgm:prSet>
      <dgm:spPr/>
      <dgm:t>
        <a:bodyPr/>
        <a:lstStyle/>
        <a:p>
          <a:endParaRPr lang="fr-FR"/>
        </a:p>
      </dgm:t>
    </dgm:pt>
    <dgm:pt modelId="{9013D519-1184-48C0-848B-1E463AE0D603}" type="pres">
      <dgm:prSet presAssocID="{22421E5E-538E-42DB-AC2F-E1753E234742}" presName="descendantText" presStyleLbl="alignAcc1" presStyleIdx="0" presStyleCnt="3">
        <dgm:presLayoutVars>
          <dgm:bulletEnabled val="1"/>
        </dgm:presLayoutVars>
      </dgm:prSet>
      <dgm:spPr/>
      <dgm:t>
        <a:bodyPr/>
        <a:lstStyle/>
        <a:p>
          <a:endParaRPr lang="fr-FR"/>
        </a:p>
      </dgm:t>
    </dgm:pt>
    <dgm:pt modelId="{77002C63-79AB-4B33-95EA-80236CD82E8B}" type="pres">
      <dgm:prSet presAssocID="{FB328957-03FF-4785-BF01-D0DCA1FDB452}" presName="sp" presStyleCnt="0"/>
      <dgm:spPr/>
    </dgm:pt>
    <dgm:pt modelId="{A7503EFA-BB29-4BF5-87D4-8F6CF3B9FF5C}" type="pres">
      <dgm:prSet presAssocID="{CE2E6127-FE5F-44C3-B38C-02978CC362D1}" presName="composite" presStyleCnt="0"/>
      <dgm:spPr/>
    </dgm:pt>
    <dgm:pt modelId="{C5D3A2AD-7A5D-4AC6-B030-F586CF64936D}" type="pres">
      <dgm:prSet presAssocID="{CE2E6127-FE5F-44C3-B38C-02978CC362D1}" presName="parentText" presStyleLbl="alignNode1" presStyleIdx="1" presStyleCnt="3">
        <dgm:presLayoutVars>
          <dgm:chMax val="1"/>
          <dgm:bulletEnabled val="1"/>
        </dgm:presLayoutVars>
      </dgm:prSet>
      <dgm:spPr/>
      <dgm:t>
        <a:bodyPr/>
        <a:lstStyle/>
        <a:p>
          <a:endParaRPr lang="fr-FR"/>
        </a:p>
      </dgm:t>
    </dgm:pt>
    <dgm:pt modelId="{D8EB275F-2B95-49DE-93AE-66A1A540A84B}" type="pres">
      <dgm:prSet presAssocID="{CE2E6127-FE5F-44C3-B38C-02978CC362D1}" presName="descendantText" presStyleLbl="alignAcc1" presStyleIdx="1" presStyleCnt="3">
        <dgm:presLayoutVars>
          <dgm:bulletEnabled val="1"/>
        </dgm:presLayoutVars>
      </dgm:prSet>
      <dgm:spPr/>
      <dgm:t>
        <a:bodyPr/>
        <a:lstStyle/>
        <a:p>
          <a:endParaRPr lang="fr-FR"/>
        </a:p>
      </dgm:t>
    </dgm:pt>
    <dgm:pt modelId="{2C1DF702-3E01-4856-BAAA-19E361434961}" type="pres">
      <dgm:prSet presAssocID="{E7C1ABEC-EEE9-4241-B3C6-9DC86566578A}" presName="sp" presStyleCnt="0"/>
      <dgm:spPr/>
    </dgm:pt>
    <dgm:pt modelId="{C99709B2-D8EB-4673-A01A-23C5A5D0381E}" type="pres">
      <dgm:prSet presAssocID="{EC0B2730-F6E6-4D26-9BF5-A340E323565F}" presName="composite" presStyleCnt="0"/>
      <dgm:spPr/>
    </dgm:pt>
    <dgm:pt modelId="{5DECA431-FA74-417E-95BD-3E123F5F7166}" type="pres">
      <dgm:prSet presAssocID="{EC0B2730-F6E6-4D26-9BF5-A340E323565F}" presName="parentText" presStyleLbl="alignNode1" presStyleIdx="2" presStyleCnt="3">
        <dgm:presLayoutVars>
          <dgm:chMax val="1"/>
          <dgm:bulletEnabled val="1"/>
        </dgm:presLayoutVars>
      </dgm:prSet>
      <dgm:spPr/>
      <dgm:t>
        <a:bodyPr/>
        <a:lstStyle/>
        <a:p>
          <a:endParaRPr lang="fr-FR"/>
        </a:p>
      </dgm:t>
    </dgm:pt>
    <dgm:pt modelId="{90577117-F366-4344-AA64-27C173622A90}" type="pres">
      <dgm:prSet presAssocID="{EC0B2730-F6E6-4D26-9BF5-A340E323565F}" presName="descendantText" presStyleLbl="alignAcc1" presStyleIdx="2" presStyleCnt="3">
        <dgm:presLayoutVars>
          <dgm:bulletEnabled val="1"/>
        </dgm:presLayoutVars>
      </dgm:prSet>
      <dgm:spPr/>
      <dgm:t>
        <a:bodyPr/>
        <a:lstStyle/>
        <a:p>
          <a:endParaRPr lang="fr-FR"/>
        </a:p>
      </dgm:t>
    </dgm:pt>
  </dgm:ptLst>
  <dgm:cxnLst>
    <dgm:cxn modelId="{86FB4957-789F-42E1-BE14-7851926D9210}" srcId="{22421E5E-538E-42DB-AC2F-E1753E234742}" destId="{D3042BC8-A613-4D07-84ED-299685C1CD7E}" srcOrd="0" destOrd="0" parTransId="{77E0FA70-09AF-45A2-B8C0-D7F244197217}" sibTransId="{EFE39492-BB3E-40B2-A9DE-657F8B6D98C7}"/>
    <dgm:cxn modelId="{72040588-A600-4E85-9747-A5FC65D92F05}" type="presOf" srcId="{C3F0501E-437F-418A-8882-348FB9510291}" destId="{9013D519-1184-48C0-848B-1E463AE0D603}" srcOrd="0" destOrd="1" presId="urn:microsoft.com/office/officeart/2005/8/layout/chevron2"/>
    <dgm:cxn modelId="{9FD3CE72-5763-469A-BA21-478D8B9F9857}" type="presOf" srcId="{D3042BC8-A613-4D07-84ED-299685C1CD7E}" destId="{9013D519-1184-48C0-848B-1E463AE0D603}" srcOrd="0" destOrd="0" presId="urn:microsoft.com/office/officeart/2005/8/layout/chevron2"/>
    <dgm:cxn modelId="{E5BC3CAE-936A-470D-98E9-9F18D02A9116}" type="presOf" srcId="{87510158-6AF5-4EC6-8E33-6D6AFAB65B2E}" destId="{D8EB275F-2B95-49DE-93AE-66A1A540A84B}" srcOrd="0" destOrd="0" presId="urn:microsoft.com/office/officeart/2005/8/layout/chevron2"/>
    <dgm:cxn modelId="{5C7C7F9D-34CC-4EEB-B3D4-0813D7457F6B}" type="presOf" srcId="{EC0B2730-F6E6-4D26-9BF5-A340E323565F}" destId="{5DECA431-FA74-417E-95BD-3E123F5F7166}" srcOrd="0" destOrd="0" presId="urn:microsoft.com/office/officeart/2005/8/layout/chevron2"/>
    <dgm:cxn modelId="{F390BC20-5AAC-45F8-8222-57D5CDAC8B68}" srcId="{BE8E24A4-DE5D-4DB5-BE55-5AA898F75F35}" destId="{EC0B2730-F6E6-4D26-9BF5-A340E323565F}" srcOrd="2" destOrd="0" parTransId="{274C6527-6228-4FD8-A447-FC97BC6A2E58}" sibTransId="{77728CC9-C5F3-45EE-873E-90F6364DEF64}"/>
    <dgm:cxn modelId="{4CAF8184-C425-4D95-A4F7-65B80E7CC6A2}" srcId="{CE2E6127-FE5F-44C3-B38C-02978CC362D1}" destId="{87510158-6AF5-4EC6-8E33-6D6AFAB65B2E}" srcOrd="0" destOrd="0" parTransId="{76E4EA6D-2A4F-4BD1-91EC-D1824C9FBB79}" sibTransId="{279C1CB7-66B3-41D7-9C92-C493599E7FFD}"/>
    <dgm:cxn modelId="{B553B924-4F56-4839-AB46-A607754B004A}" srcId="{BE8E24A4-DE5D-4DB5-BE55-5AA898F75F35}" destId="{22421E5E-538E-42DB-AC2F-E1753E234742}" srcOrd="0" destOrd="0" parTransId="{9B734A04-41AD-4FC2-BE50-6529F3614501}" sibTransId="{FB328957-03FF-4785-BF01-D0DCA1FDB452}"/>
    <dgm:cxn modelId="{FB690749-33CC-4240-8810-9CAE1AD0906D}" srcId="{BE8E24A4-DE5D-4DB5-BE55-5AA898F75F35}" destId="{CE2E6127-FE5F-44C3-B38C-02978CC362D1}" srcOrd="1" destOrd="0" parTransId="{7739B812-06EC-4961-B56D-8EFBE6A00EE2}" sibTransId="{E7C1ABEC-EEE9-4241-B3C6-9DC86566578A}"/>
    <dgm:cxn modelId="{9C140550-F924-4247-BA1E-FC601979B00A}" srcId="{22421E5E-538E-42DB-AC2F-E1753E234742}" destId="{C3F0501E-437F-418A-8882-348FB9510291}" srcOrd="1" destOrd="0" parTransId="{7DEA9C2B-CB22-47C5-B276-57844915817B}" sibTransId="{8BC06964-E507-4D68-98C8-DAA0E8C6E93F}"/>
    <dgm:cxn modelId="{5E4A08EB-0AE6-4D38-8AF8-3B82A391D9E6}" type="presOf" srcId="{22421E5E-538E-42DB-AC2F-E1753E234742}" destId="{68561DEC-7BE2-430F-A2A6-62EC0442B823}" srcOrd="0" destOrd="0" presId="urn:microsoft.com/office/officeart/2005/8/layout/chevron2"/>
    <dgm:cxn modelId="{64C1329B-FDAC-4E19-A240-2B8FD7B09A82}" type="presOf" srcId="{6A486344-222C-4EE6-89B9-FCEBCB5FA94A}" destId="{D8EB275F-2B95-49DE-93AE-66A1A540A84B}" srcOrd="0" destOrd="1" presId="urn:microsoft.com/office/officeart/2005/8/layout/chevron2"/>
    <dgm:cxn modelId="{80ADA125-5D3D-4D32-BBC3-D294ACD8338E}" srcId="{EC0B2730-F6E6-4D26-9BF5-A340E323565F}" destId="{2DD96550-356C-484A-812A-01DAB1AD76AA}" srcOrd="1" destOrd="0" parTransId="{BF37859E-CBD3-4CFF-A129-692390AB7329}" sibTransId="{AF7D644E-4F94-447B-AD75-CFE06C097E77}"/>
    <dgm:cxn modelId="{F133B12B-D0CE-4943-89C1-7144111B6F42}" type="presOf" srcId="{CE2E6127-FE5F-44C3-B38C-02978CC362D1}" destId="{C5D3A2AD-7A5D-4AC6-B030-F586CF64936D}" srcOrd="0" destOrd="0" presId="urn:microsoft.com/office/officeart/2005/8/layout/chevron2"/>
    <dgm:cxn modelId="{315477EF-75D4-40BF-8DB8-DDADB210605D}" type="presOf" srcId="{BE8E24A4-DE5D-4DB5-BE55-5AA898F75F35}" destId="{3C405F2C-E0B8-482A-BD5B-364735B4D08E}" srcOrd="0" destOrd="0" presId="urn:microsoft.com/office/officeart/2005/8/layout/chevron2"/>
    <dgm:cxn modelId="{77A0EBFF-0843-4917-85AE-52F2003B6997}" type="presOf" srcId="{23F49492-F18C-48F9-B581-156344D0DDB4}" destId="{90577117-F366-4344-AA64-27C173622A90}" srcOrd="0" destOrd="0" presId="urn:microsoft.com/office/officeart/2005/8/layout/chevron2"/>
    <dgm:cxn modelId="{FBE97CF4-2015-4FDF-84C5-F69BC14C0921}" srcId="{EC0B2730-F6E6-4D26-9BF5-A340E323565F}" destId="{23F49492-F18C-48F9-B581-156344D0DDB4}" srcOrd="0" destOrd="0" parTransId="{8D08FCF0-5B46-4122-B408-63483573377A}" sibTransId="{B7A110F1-9999-4959-A4B8-763311C83B2B}"/>
    <dgm:cxn modelId="{BD63C381-6F02-4FD8-B873-7B61C0D4D6C0}" type="presOf" srcId="{2DD96550-356C-484A-812A-01DAB1AD76AA}" destId="{90577117-F366-4344-AA64-27C173622A90}" srcOrd="0" destOrd="1" presId="urn:microsoft.com/office/officeart/2005/8/layout/chevron2"/>
    <dgm:cxn modelId="{639F5E80-C55C-4D37-B1DF-341C30090914}" srcId="{CE2E6127-FE5F-44C3-B38C-02978CC362D1}" destId="{6A486344-222C-4EE6-89B9-FCEBCB5FA94A}" srcOrd="1" destOrd="0" parTransId="{09485607-9190-46C6-B3D6-6CD270482591}" sibTransId="{899C5B27-B119-4F20-9482-1B47A4026CFA}"/>
    <dgm:cxn modelId="{96F3D995-6AE2-45BF-AF12-5DD87A18F88F}" type="presParOf" srcId="{3C405F2C-E0B8-482A-BD5B-364735B4D08E}" destId="{AC715D82-91BF-4B6D-B633-9D513E646A07}" srcOrd="0" destOrd="0" presId="urn:microsoft.com/office/officeart/2005/8/layout/chevron2"/>
    <dgm:cxn modelId="{60685A73-D732-492E-93D5-5A72AED63AA2}" type="presParOf" srcId="{AC715D82-91BF-4B6D-B633-9D513E646A07}" destId="{68561DEC-7BE2-430F-A2A6-62EC0442B823}" srcOrd="0" destOrd="0" presId="urn:microsoft.com/office/officeart/2005/8/layout/chevron2"/>
    <dgm:cxn modelId="{319CF416-4879-4579-8AC9-A8B88956485D}" type="presParOf" srcId="{AC715D82-91BF-4B6D-B633-9D513E646A07}" destId="{9013D519-1184-48C0-848B-1E463AE0D603}" srcOrd="1" destOrd="0" presId="urn:microsoft.com/office/officeart/2005/8/layout/chevron2"/>
    <dgm:cxn modelId="{74B0B497-50D5-481B-B519-9938CF57BA0B}" type="presParOf" srcId="{3C405F2C-E0B8-482A-BD5B-364735B4D08E}" destId="{77002C63-79AB-4B33-95EA-80236CD82E8B}" srcOrd="1" destOrd="0" presId="urn:microsoft.com/office/officeart/2005/8/layout/chevron2"/>
    <dgm:cxn modelId="{72D281AC-F061-4846-99F4-75E68D04E805}" type="presParOf" srcId="{3C405F2C-E0B8-482A-BD5B-364735B4D08E}" destId="{A7503EFA-BB29-4BF5-87D4-8F6CF3B9FF5C}" srcOrd="2" destOrd="0" presId="urn:microsoft.com/office/officeart/2005/8/layout/chevron2"/>
    <dgm:cxn modelId="{4830AD54-8523-4DF2-A1B3-27A24907E33D}" type="presParOf" srcId="{A7503EFA-BB29-4BF5-87D4-8F6CF3B9FF5C}" destId="{C5D3A2AD-7A5D-4AC6-B030-F586CF64936D}" srcOrd="0" destOrd="0" presId="urn:microsoft.com/office/officeart/2005/8/layout/chevron2"/>
    <dgm:cxn modelId="{57A425DF-B2C9-418D-905B-480F404CBF93}" type="presParOf" srcId="{A7503EFA-BB29-4BF5-87D4-8F6CF3B9FF5C}" destId="{D8EB275F-2B95-49DE-93AE-66A1A540A84B}" srcOrd="1" destOrd="0" presId="urn:microsoft.com/office/officeart/2005/8/layout/chevron2"/>
    <dgm:cxn modelId="{83DB5658-3585-4C16-BB31-CA9785744982}" type="presParOf" srcId="{3C405F2C-E0B8-482A-BD5B-364735B4D08E}" destId="{2C1DF702-3E01-4856-BAAA-19E361434961}" srcOrd="3" destOrd="0" presId="urn:microsoft.com/office/officeart/2005/8/layout/chevron2"/>
    <dgm:cxn modelId="{9CFDFBF5-F848-49D7-A82C-11C920FEDD90}" type="presParOf" srcId="{3C405F2C-E0B8-482A-BD5B-364735B4D08E}" destId="{C99709B2-D8EB-4673-A01A-23C5A5D0381E}" srcOrd="4" destOrd="0" presId="urn:microsoft.com/office/officeart/2005/8/layout/chevron2"/>
    <dgm:cxn modelId="{052F0A8B-AC51-4080-91B3-97FA672EE5C3}" type="presParOf" srcId="{C99709B2-D8EB-4673-A01A-23C5A5D0381E}" destId="{5DECA431-FA74-417E-95BD-3E123F5F7166}" srcOrd="0" destOrd="0" presId="urn:microsoft.com/office/officeart/2005/8/layout/chevron2"/>
    <dgm:cxn modelId="{BBFFBED2-5250-45BB-9687-430678BF7704}" type="presParOf" srcId="{C99709B2-D8EB-4673-A01A-23C5A5D0381E}" destId="{90577117-F366-4344-AA64-27C173622A9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8E24A4-DE5D-4DB5-BE55-5AA898F75F3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fr-FR"/>
        </a:p>
      </dgm:t>
    </dgm:pt>
    <dgm:pt modelId="{22421E5E-538E-42DB-AC2F-E1753E234742}">
      <dgm:prSet phldrT="[Texte]" custT="1"/>
      <dgm:spPr/>
      <dgm:t>
        <a:bodyPr/>
        <a:lstStyle/>
        <a:p>
          <a:r>
            <a:rPr lang="fr-FR" sz="1800" dirty="0">
              <a:solidFill>
                <a:schemeClr val="tx1"/>
              </a:solidFill>
            </a:rPr>
            <a:t>signalisation</a:t>
          </a:r>
        </a:p>
      </dgm:t>
    </dgm:pt>
    <dgm:pt modelId="{9B734A04-41AD-4FC2-BE50-6529F3614501}" type="parTrans" cxnId="{B553B924-4F56-4839-AB46-A607754B004A}">
      <dgm:prSet/>
      <dgm:spPr/>
      <dgm:t>
        <a:bodyPr/>
        <a:lstStyle/>
        <a:p>
          <a:endParaRPr lang="fr-FR"/>
        </a:p>
      </dgm:t>
    </dgm:pt>
    <dgm:pt modelId="{FB328957-03FF-4785-BF01-D0DCA1FDB452}" type="sibTrans" cxnId="{B553B924-4F56-4839-AB46-A607754B004A}">
      <dgm:prSet/>
      <dgm:spPr/>
      <dgm:t>
        <a:bodyPr/>
        <a:lstStyle/>
        <a:p>
          <a:endParaRPr lang="fr-FR"/>
        </a:p>
      </dgm:t>
    </dgm:pt>
    <dgm:pt modelId="{D3042BC8-A613-4D07-84ED-299685C1CD7E}">
      <dgm:prSet phldrT="[Texte]" custT="1"/>
      <dgm:spPr/>
      <dgm:t>
        <a:bodyPr/>
        <a:lstStyle/>
        <a:p>
          <a:r>
            <a:rPr lang="fr-FR" sz="1600" dirty="0"/>
            <a:t>Présence d’un panneau conforme</a:t>
          </a:r>
        </a:p>
      </dgm:t>
    </dgm:pt>
    <dgm:pt modelId="{77E0FA70-09AF-45A2-B8C0-D7F244197217}" type="parTrans" cxnId="{86FB4957-789F-42E1-BE14-7851926D9210}">
      <dgm:prSet/>
      <dgm:spPr/>
      <dgm:t>
        <a:bodyPr/>
        <a:lstStyle/>
        <a:p>
          <a:endParaRPr lang="fr-FR"/>
        </a:p>
      </dgm:t>
    </dgm:pt>
    <dgm:pt modelId="{EFE39492-BB3E-40B2-A9DE-657F8B6D98C7}" type="sibTrans" cxnId="{86FB4957-789F-42E1-BE14-7851926D9210}">
      <dgm:prSet/>
      <dgm:spPr/>
      <dgm:t>
        <a:bodyPr/>
        <a:lstStyle/>
        <a:p>
          <a:endParaRPr lang="fr-FR"/>
        </a:p>
      </dgm:t>
    </dgm:pt>
    <dgm:pt modelId="{CE2E6127-FE5F-44C3-B38C-02978CC362D1}">
      <dgm:prSet phldrT="[Texte]" custT="1"/>
      <dgm:spPr/>
      <dgm:t>
        <a:bodyPr/>
        <a:lstStyle/>
        <a:p>
          <a:r>
            <a:rPr lang="fr-FR" sz="1600" dirty="0">
              <a:solidFill>
                <a:schemeClr val="tx1"/>
              </a:solidFill>
            </a:rPr>
            <a:t>Mise en aspiration</a:t>
          </a:r>
        </a:p>
      </dgm:t>
    </dgm:pt>
    <dgm:pt modelId="{7739B812-06EC-4961-B56D-8EFBE6A00EE2}" type="parTrans" cxnId="{FB690749-33CC-4240-8810-9CAE1AD0906D}">
      <dgm:prSet/>
      <dgm:spPr/>
      <dgm:t>
        <a:bodyPr/>
        <a:lstStyle/>
        <a:p>
          <a:endParaRPr lang="fr-FR"/>
        </a:p>
      </dgm:t>
    </dgm:pt>
    <dgm:pt modelId="{E7C1ABEC-EEE9-4241-B3C6-9DC86566578A}" type="sibTrans" cxnId="{FB690749-33CC-4240-8810-9CAE1AD0906D}">
      <dgm:prSet/>
      <dgm:spPr/>
      <dgm:t>
        <a:bodyPr/>
        <a:lstStyle/>
        <a:p>
          <a:endParaRPr lang="fr-FR"/>
        </a:p>
      </dgm:t>
    </dgm:pt>
    <dgm:pt modelId="{87510158-6AF5-4EC6-8E33-6D6AFAB65B2E}">
      <dgm:prSet phldrT="[Texte]" custT="1"/>
      <dgm:spPr/>
      <dgm:t>
        <a:bodyPr/>
        <a:lstStyle/>
        <a:p>
          <a:r>
            <a:rPr lang="fr-FR" sz="1600" dirty="0"/>
            <a:t>Aire d’aspiration de 32 m2 (Engin pompe)</a:t>
          </a:r>
        </a:p>
      </dgm:t>
    </dgm:pt>
    <dgm:pt modelId="{76E4EA6D-2A4F-4BD1-91EC-D1824C9FBB79}" type="parTrans" cxnId="{4CAF8184-C425-4D95-A4F7-65B80E7CC6A2}">
      <dgm:prSet/>
      <dgm:spPr/>
      <dgm:t>
        <a:bodyPr/>
        <a:lstStyle/>
        <a:p>
          <a:endParaRPr lang="fr-FR"/>
        </a:p>
      </dgm:t>
    </dgm:pt>
    <dgm:pt modelId="{279C1CB7-66B3-41D7-9C92-C493599E7FFD}" type="sibTrans" cxnId="{4CAF8184-C425-4D95-A4F7-65B80E7CC6A2}">
      <dgm:prSet/>
      <dgm:spPr/>
      <dgm:t>
        <a:bodyPr/>
        <a:lstStyle/>
        <a:p>
          <a:endParaRPr lang="fr-FR"/>
        </a:p>
      </dgm:t>
    </dgm:pt>
    <dgm:pt modelId="{3C405F2C-E0B8-482A-BD5B-364735B4D08E}" type="pres">
      <dgm:prSet presAssocID="{BE8E24A4-DE5D-4DB5-BE55-5AA898F75F35}" presName="linearFlow" presStyleCnt="0">
        <dgm:presLayoutVars>
          <dgm:dir/>
          <dgm:animLvl val="lvl"/>
          <dgm:resizeHandles val="exact"/>
        </dgm:presLayoutVars>
      </dgm:prSet>
      <dgm:spPr/>
      <dgm:t>
        <a:bodyPr/>
        <a:lstStyle/>
        <a:p>
          <a:endParaRPr lang="fr-FR"/>
        </a:p>
      </dgm:t>
    </dgm:pt>
    <dgm:pt modelId="{AC715D82-91BF-4B6D-B633-9D513E646A07}" type="pres">
      <dgm:prSet presAssocID="{22421E5E-538E-42DB-AC2F-E1753E234742}" presName="composite" presStyleCnt="0"/>
      <dgm:spPr/>
    </dgm:pt>
    <dgm:pt modelId="{68561DEC-7BE2-430F-A2A6-62EC0442B823}" type="pres">
      <dgm:prSet presAssocID="{22421E5E-538E-42DB-AC2F-E1753E234742}" presName="parentText" presStyleLbl="alignNode1" presStyleIdx="0" presStyleCnt="2">
        <dgm:presLayoutVars>
          <dgm:chMax val="1"/>
          <dgm:bulletEnabled val="1"/>
        </dgm:presLayoutVars>
      </dgm:prSet>
      <dgm:spPr/>
      <dgm:t>
        <a:bodyPr/>
        <a:lstStyle/>
        <a:p>
          <a:endParaRPr lang="fr-FR"/>
        </a:p>
      </dgm:t>
    </dgm:pt>
    <dgm:pt modelId="{9013D519-1184-48C0-848B-1E463AE0D603}" type="pres">
      <dgm:prSet presAssocID="{22421E5E-538E-42DB-AC2F-E1753E234742}" presName="descendantText" presStyleLbl="alignAcc1" presStyleIdx="0" presStyleCnt="2">
        <dgm:presLayoutVars>
          <dgm:bulletEnabled val="1"/>
        </dgm:presLayoutVars>
      </dgm:prSet>
      <dgm:spPr/>
      <dgm:t>
        <a:bodyPr/>
        <a:lstStyle/>
        <a:p>
          <a:endParaRPr lang="fr-FR"/>
        </a:p>
      </dgm:t>
    </dgm:pt>
    <dgm:pt modelId="{77002C63-79AB-4B33-95EA-80236CD82E8B}" type="pres">
      <dgm:prSet presAssocID="{FB328957-03FF-4785-BF01-D0DCA1FDB452}" presName="sp" presStyleCnt="0"/>
      <dgm:spPr/>
    </dgm:pt>
    <dgm:pt modelId="{A7503EFA-BB29-4BF5-87D4-8F6CF3B9FF5C}" type="pres">
      <dgm:prSet presAssocID="{CE2E6127-FE5F-44C3-B38C-02978CC362D1}" presName="composite" presStyleCnt="0"/>
      <dgm:spPr/>
    </dgm:pt>
    <dgm:pt modelId="{C5D3A2AD-7A5D-4AC6-B030-F586CF64936D}" type="pres">
      <dgm:prSet presAssocID="{CE2E6127-FE5F-44C3-B38C-02978CC362D1}" presName="parentText" presStyleLbl="alignNode1" presStyleIdx="1" presStyleCnt="2">
        <dgm:presLayoutVars>
          <dgm:chMax val="1"/>
          <dgm:bulletEnabled val="1"/>
        </dgm:presLayoutVars>
      </dgm:prSet>
      <dgm:spPr/>
      <dgm:t>
        <a:bodyPr/>
        <a:lstStyle/>
        <a:p>
          <a:endParaRPr lang="fr-FR"/>
        </a:p>
      </dgm:t>
    </dgm:pt>
    <dgm:pt modelId="{D8EB275F-2B95-49DE-93AE-66A1A540A84B}" type="pres">
      <dgm:prSet presAssocID="{CE2E6127-FE5F-44C3-B38C-02978CC362D1}" presName="descendantText" presStyleLbl="alignAcc1" presStyleIdx="1" presStyleCnt="2">
        <dgm:presLayoutVars>
          <dgm:bulletEnabled val="1"/>
        </dgm:presLayoutVars>
      </dgm:prSet>
      <dgm:spPr/>
      <dgm:t>
        <a:bodyPr/>
        <a:lstStyle/>
        <a:p>
          <a:endParaRPr lang="fr-FR"/>
        </a:p>
      </dgm:t>
    </dgm:pt>
  </dgm:ptLst>
  <dgm:cxnLst>
    <dgm:cxn modelId="{86FB4957-789F-42E1-BE14-7851926D9210}" srcId="{22421E5E-538E-42DB-AC2F-E1753E234742}" destId="{D3042BC8-A613-4D07-84ED-299685C1CD7E}" srcOrd="0" destOrd="0" parTransId="{77E0FA70-09AF-45A2-B8C0-D7F244197217}" sibTransId="{EFE39492-BB3E-40B2-A9DE-657F8B6D98C7}"/>
    <dgm:cxn modelId="{9FD3CE72-5763-469A-BA21-478D8B9F9857}" type="presOf" srcId="{D3042BC8-A613-4D07-84ED-299685C1CD7E}" destId="{9013D519-1184-48C0-848B-1E463AE0D603}" srcOrd="0" destOrd="0" presId="urn:microsoft.com/office/officeart/2005/8/layout/chevron2"/>
    <dgm:cxn modelId="{E5BC3CAE-936A-470D-98E9-9F18D02A9116}" type="presOf" srcId="{87510158-6AF5-4EC6-8E33-6D6AFAB65B2E}" destId="{D8EB275F-2B95-49DE-93AE-66A1A540A84B}" srcOrd="0" destOrd="0" presId="urn:microsoft.com/office/officeart/2005/8/layout/chevron2"/>
    <dgm:cxn modelId="{4CAF8184-C425-4D95-A4F7-65B80E7CC6A2}" srcId="{CE2E6127-FE5F-44C3-B38C-02978CC362D1}" destId="{87510158-6AF5-4EC6-8E33-6D6AFAB65B2E}" srcOrd="0" destOrd="0" parTransId="{76E4EA6D-2A4F-4BD1-91EC-D1824C9FBB79}" sibTransId="{279C1CB7-66B3-41D7-9C92-C493599E7FFD}"/>
    <dgm:cxn modelId="{B553B924-4F56-4839-AB46-A607754B004A}" srcId="{BE8E24A4-DE5D-4DB5-BE55-5AA898F75F35}" destId="{22421E5E-538E-42DB-AC2F-E1753E234742}" srcOrd="0" destOrd="0" parTransId="{9B734A04-41AD-4FC2-BE50-6529F3614501}" sibTransId="{FB328957-03FF-4785-BF01-D0DCA1FDB452}"/>
    <dgm:cxn modelId="{FB690749-33CC-4240-8810-9CAE1AD0906D}" srcId="{BE8E24A4-DE5D-4DB5-BE55-5AA898F75F35}" destId="{CE2E6127-FE5F-44C3-B38C-02978CC362D1}" srcOrd="1" destOrd="0" parTransId="{7739B812-06EC-4961-B56D-8EFBE6A00EE2}" sibTransId="{E7C1ABEC-EEE9-4241-B3C6-9DC86566578A}"/>
    <dgm:cxn modelId="{5E4A08EB-0AE6-4D38-8AF8-3B82A391D9E6}" type="presOf" srcId="{22421E5E-538E-42DB-AC2F-E1753E234742}" destId="{68561DEC-7BE2-430F-A2A6-62EC0442B823}" srcOrd="0" destOrd="0" presId="urn:microsoft.com/office/officeart/2005/8/layout/chevron2"/>
    <dgm:cxn modelId="{F133B12B-D0CE-4943-89C1-7144111B6F42}" type="presOf" srcId="{CE2E6127-FE5F-44C3-B38C-02978CC362D1}" destId="{C5D3A2AD-7A5D-4AC6-B030-F586CF64936D}" srcOrd="0" destOrd="0" presId="urn:microsoft.com/office/officeart/2005/8/layout/chevron2"/>
    <dgm:cxn modelId="{315477EF-75D4-40BF-8DB8-DDADB210605D}" type="presOf" srcId="{BE8E24A4-DE5D-4DB5-BE55-5AA898F75F35}" destId="{3C405F2C-E0B8-482A-BD5B-364735B4D08E}" srcOrd="0" destOrd="0" presId="urn:microsoft.com/office/officeart/2005/8/layout/chevron2"/>
    <dgm:cxn modelId="{96F3D995-6AE2-45BF-AF12-5DD87A18F88F}" type="presParOf" srcId="{3C405F2C-E0B8-482A-BD5B-364735B4D08E}" destId="{AC715D82-91BF-4B6D-B633-9D513E646A07}" srcOrd="0" destOrd="0" presId="urn:microsoft.com/office/officeart/2005/8/layout/chevron2"/>
    <dgm:cxn modelId="{60685A73-D732-492E-93D5-5A72AED63AA2}" type="presParOf" srcId="{AC715D82-91BF-4B6D-B633-9D513E646A07}" destId="{68561DEC-7BE2-430F-A2A6-62EC0442B823}" srcOrd="0" destOrd="0" presId="urn:microsoft.com/office/officeart/2005/8/layout/chevron2"/>
    <dgm:cxn modelId="{319CF416-4879-4579-8AC9-A8B88956485D}" type="presParOf" srcId="{AC715D82-91BF-4B6D-B633-9D513E646A07}" destId="{9013D519-1184-48C0-848B-1E463AE0D603}" srcOrd="1" destOrd="0" presId="urn:microsoft.com/office/officeart/2005/8/layout/chevron2"/>
    <dgm:cxn modelId="{74B0B497-50D5-481B-B519-9938CF57BA0B}" type="presParOf" srcId="{3C405F2C-E0B8-482A-BD5B-364735B4D08E}" destId="{77002C63-79AB-4B33-95EA-80236CD82E8B}" srcOrd="1" destOrd="0" presId="urn:microsoft.com/office/officeart/2005/8/layout/chevron2"/>
    <dgm:cxn modelId="{72D281AC-F061-4846-99F4-75E68D04E805}" type="presParOf" srcId="{3C405F2C-E0B8-482A-BD5B-364735B4D08E}" destId="{A7503EFA-BB29-4BF5-87D4-8F6CF3B9FF5C}" srcOrd="2" destOrd="0" presId="urn:microsoft.com/office/officeart/2005/8/layout/chevron2"/>
    <dgm:cxn modelId="{4830AD54-8523-4DF2-A1B3-27A24907E33D}" type="presParOf" srcId="{A7503EFA-BB29-4BF5-87D4-8F6CF3B9FF5C}" destId="{C5D3A2AD-7A5D-4AC6-B030-F586CF64936D}" srcOrd="0" destOrd="0" presId="urn:microsoft.com/office/officeart/2005/8/layout/chevron2"/>
    <dgm:cxn modelId="{57A425DF-B2C9-418D-905B-480F404CBF93}" type="presParOf" srcId="{A7503EFA-BB29-4BF5-87D4-8F6CF3B9FF5C}" destId="{D8EB275F-2B95-49DE-93AE-66A1A540A84B}"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A00AA7-7373-49E7-8729-60CF47EF23FB}"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fr-FR"/>
        </a:p>
      </dgm:t>
    </dgm:pt>
    <dgm:pt modelId="{7B5FF620-3945-443C-95A1-BECAA5067952}">
      <dgm:prSet phldrT="[Texte]" custT="1"/>
      <dgm:spPr/>
      <dgm:t>
        <a:bodyPr/>
        <a:lstStyle/>
        <a:p>
          <a:r>
            <a:rPr lang="fr-FR" sz="2000" b="1" dirty="0">
              <a:solidFill>
                <a:srgbClr val="FF0000"/>
              </a:solidFill>
            </a:rPr>
            <a:t>CODIS</a:t>
          </a:r>
        </a:p>
        <a:p>
          <a:r>
            <a:rPr lang="fr-FR" sz="1900" dirty="0"/>
            <a:t>Engagement des moyens (cartographie + START)</a:t>
          </a:r>
        </a:p>
      </dgm:t>
    </dgm:pt>
    <dgm:pt modelId="{DEE9C796-51D9-4EDB-AC5A-2FC4D77C85C3}" type="parTrans" cxnId="{00B5F8C3-B334-49E5-8601-D11ABA683344}">
      <dgm:prSet/>
      <dgm:spPr/>
      <dgm:t>
        <a:bodyPr/>
        <a:lstStyle/>
        <a:p>
          <a:endParaRPr lang="fr-FR"/>
        </a:p>
      </dgm:t>
    </dgm:pt>
    <dgm:pt modelId="{D7DD0CC6-0AC9-4962-AA4E-7086E74778D7}" type="sibTrans" cxnId="{00B5F8C3-B334-49E5-8601-D11ABA683344}">
      <dgm:prSet/>
      <dgm:spPr/>
      <dgm:t>
        <a:bodyPr/>
        <a:lstStyle/>
        <a:p>
          <a:endParaRPr lang="fr-FR"/>
        </a:p>
      </dgm:t>
    </dgm:pt>
    <dgm:pt modelId="{CA7B421F-0057-4D86-9475-2AAF086ED715}">
      <dgm:prSet phldrT="[Texte]" custT="1"/>
      <dgm:spPr/>
      <dgm:t>
        <a:bodyPr/>
        <a:lstStyle/>
        <a:p>
          <a:r>
            <a:rPr lang="fr-FR" sz="2000" b="1" dirty="0">
              <a:solidFill>
                <a:srgbClr val="FF0000"/>
              </a:solidFill>
            </a:rPr>
            <a:t>CARTO</a:t>
          </a:r>
          <a:r>
            <a:rPr lang="fr-FR" sz="1900" b="1" dirty="0">
              <a:solidFill>
                <a:srgbClr val="FF0000"/>
              </a:solidFill>
            </a:rPr>
            <a:t> </a:t>
          </a:r>
          <a:r>
            <a:rPr lang="fr-FR" sz="1900" dirty="0"/>
            <a:t> </a:t>
          </a:r>
        </a:p>
        <a:p>
          <a:r>
            <a:rPr lang="fr-FR" sz="1900" dirty="0"/>
            <a:t>Localisation des PEI</a:t>
          </a:r>
        </a:p>
      </dgm:t>
    </dgm:pt>
    <dgm:pt modelId="{EC7B4CA2-82BC-4F2C-B322-BD910C02D768}" type="parTrans" cxnId="{D1823289-F1F3-401E-B785-04E644F25D6A}">
      <dgm:prSet/>
      <dgm:spPr/>
      <dgm:t>
        <a:bodyPr/>
        <a:lstStyle/>
        <a:p>
          <a:endParaRPr lang="fr-FR"/>
        </a:p>
      </dgm:t>
    </dgm:pt>
    <dgm:pt modelId="{EDAE6999-0EAD-4F86-8C62-43E7A7F92980}" type="sibTrans" cxnId="{D1823289-F1F3-401E-B785-04E644F25D6A}">
      <dgm:prSet/>
      <dgm:spPr/>
      <dgm:t>
        <a:bodyPr/>
        <a:lstStyle/>
        <a:p>
          <a:endParaRPr lang="fr-FR"/>
        </a:p>
      </dgm:t>
    </dgm:pt>
    <dgm:pt modelId="{4AE3D2F1-E4F6-4B3E-81FA-7F03D55CB9D6}">
      <dgm:prSet phldrT="[Texte]" custT="1"/>
      <dgm:spPr/>
      <dgm:t>
        <a:bodyPr/>
        <a:lstStyle/>
        <a:p>
          <a:r>
            <a:rPr lang="fr-FR" sz="2000" b="1" dirty="0">
              <a:solidFill>
                <a:srgbClr val="FF0000"/>
              </a:solidFill>
            </a:rPr>
            <a:t>TICKET DE DEPART</a:t>
          </a:r>
        </a:p>
        <a:p>
          <a:r>
            <a:rPr lang="fr-FR" sz="1900" dirty="0"/>
            <a:t>Disponibilité + distance des PEI</a:t>
          </a:r>
        </a:p>
      </dgm:t>
    </dgm:pt>
    <dgm:pt modelId="{1367EFBC-A5C1-492D-A06A-C993823E47CB}" type="parTrans" cxnId="{D6A58609-B672-4C3C-BF78-21A71CD67F40}">
      <dgm:prSet/>
      <dgm:spPr/>
      <dgm:t>
        <a:bodyPr/>
        <a:lstStyle/>
        <a:p>
          <a:endParaRPr lang="fr-FR"/>
        </a:p>
      </dgm:t>
    </dgm:pt>
    <dgm:pt modelId="{6B8672EB-9061-473F-A688-FD5857C1DFE1}" type="sibTrans" cxnId="{D6A58609-B672-4C3C-BF78-21A71CD67F40}">
      <dgm:prSet/>
      <dgm:spPr/>
      <dgm:t>
        <a:bodyPr/>
        <a:lstStyle/>
        <a:p>
          <a:endParaRPr lang="fr-FR"/>
        </a:p>
      </dgm:t>
    </dgm:pt>
    <dgm:pt modelId="{328D6BCD-8133-4D32-A9C9-E56FC8561D2B}" type="pres">
      <dgm:prSet presAssocID="{08A00AA7-7373-49E7-8729-60CF47EF23FB}" presName="cycle" presStyleCnt="0">
        <dgm:presLayoutVars>
          <dgm:dir/>
          <dgm:resizeHandles val="exact"/>
        </dgm:presLayoutVars>
      </dgm:prSet>
      <dgm:spPr/>
      <dgm:t>
        <a:bodyPr/>
        <a:lstStyle/>
        <a:p>
          <a:endParaRPr lang="fr-FR"/>
        </a:p>
      </dgm:t>
    </dgm:pt>
    <dgm:pt modelId="{CD0B60EE-118B-4AE0-9527-649F20CB43BC}" type="pres">
      <dgm:prSet presAssocID="{7B5FF620-3945-443C-95A1-BECAA5067952}" presName="node" presStyleLbl="node1" presStyleIdx="0" presStyleCnt="3" custScaleX="122114" custScaleY="118685">
        <dgm:presLayoutVars>
          <dgm:bulletEnabled val="1"/>
        </dgm:presLayoutVars>
      </dgm:prSet>
      <dgm:spPr/>
      <dgm:t>
        <a:bodyPr/>
        <a:lstStyle/>
        <a:p>
          <a:endParaRPr lang="fr-FR"/>
        </a:p>
      </dgm:t>
    </dgm:pt>
    <dgm:pt modelId="{312E1F7E-B1F7-45D5-AF5B-5307BE35E711}" type="pres">
      <dgm:prSet presAssocID="{7B5FF620-3945-443C-95A1-BECAA5067952}" presName="spNode" presStyleCnt="0"/>
      <dgm:spPr/>
    </dgm:pt>
    <dgm:pt modelId="{0DDED3B3-E0B5-4774-A34F-421112687140}" type="pres">
      <dgm:prSet presAssocID="{D7DD0CC6-0AC9-4962-AA4E-7086E74778D7}" presName="sibTrans" presStyleLbl="sibTrans1D1" presStyleIdx="0" presStyleCnt="3"/>
      <dgm:spPr/>
      <dgm:t>
        <a:bodyPr/>
        <a:lstStyle/>
        <a:p>
          <a:endParaRPr lang="fr-FR"/>
        </a:p>
      </dgm:t>
    </dgm:pt>
    <dgm:pt modelId="{C67EC838-5814-4AC0-A096-66075153773E}" type="pres">
      <dgm:prSet presAssocID="{CA7B421F-0057-4D86-9475-2AAF086ED715}" presName="node" presStyleLbl="node1" presStyleIdx="1" presStyleCnt="3" custScaleX="88037" custScaleY="107689">
        <dgm:presLayoutVars>
          <dgm:bulletEnabled val="1"/>
        </dgm:presLayoutVars>
      </dgm:prSet>
      <dgm:spPr/>
      <dgm:t>
        <a:bodyPr/>
        <a:lstStyle/>
        <a:p>
          <a:endParaRPr lang="fr-FR"/>
        </a:p>
      </dgm:t>
    </dgm:pt>
    <dgm:pt modelId="{0E57E57E-9B56-4E3C-B41D-1EFF762F70A9}" type="pres">
      <dgm:prSet presAssocID="{CA7B421F-0057-4D86-9475-2AAF086ED715}" presName="spNode" presStyleCnt="0"/>
      <dgm:spPr/>
    </dgm:pt>
    <dgm:pt modelId="{D9BD63B8-52EF-43B0-88CA-E0DEB446BECC}" type="pres">
      <dgm:prSet presAssocID="{EDAE6999-0EAD-4F86-8C62-43E7A7F92980}" presName="sibTrans" presStyleLbl="sibTrans1D1" presStyleIdx="1" presStyleCnt="3"/>
      <dgm:spPr/>
      <dgm:t>
        <a:bodyPr/>
        <a:lstStyle/>
        <a:p>
          <a:endParaRPr lang="fr-FR"/>
        </a:p>
      </dgm:t>
    </dgm:pt>
    <dgm:pt modelId="{6CE9D403-811A-40F8-8767-5A93CF4F3A4D}" type="pres">
      <dgm:prSet presAssocID="{4AE3D2F1-E4F6-4B3E-81FA-7F03D55CB9D6}" presName="node" presStyleLbl="node1" presStyleIdx="2" presStyleCnt="3" custScaleX="107913" custScaleY="98348">
        <dgm:presLayoutVars>
          <dgm:bulletEnabled val="1"/>
        </dgm:presLayoutVars>
      </dgm:prSet>
      <dgm:spPr/>
      <dgm:t>
        <a:bodyPr/>
        <a:lstStyle/>
        <a:p>
          <a:endParaRPr lang="fr-FR"/>
        </a:p>
      </dgm:t>
    </dgm:pt>
    <dgm:pt modelId="{98875AEA-4D67-4CC5-973B-1FCEDED6E11F}" type="pres">
      <dgm:prSet presAssocID="{4AE3D2F1-E4F6-4B3E-81FA-7F03D55CB9D6}" presName="spNode" presStyleCnt="0"/>
      <dgm:spPr/>
    </dgm:pt>
    <dgm:pt modelId="{999EB6CF-76C6-4267-B757-312C22CA622B}" type="pres">
      <dgm:prSet presAssocID="{6B8672EB-9061-473F-A688-FD5857C1DFE1}" presName="sibTrans" presStyleLbl="sibTrans1D1" presStyleIdx="2" presStyleCnt="3"/>
      <dgm:spPr/>
      <dgm:t>
        <a:bodyPr/>
        <a:lstStyle/>
        <a:p>
          <a:endParaRPr lang="fr-FR"/>
        </a:p>
      </dgm:t>
    </dgm:pt>
  </dgm:ptLst>
  <dgm:cxnLst>
    <dgm:cxn modelId="{D1823289-F1F3-401E-B785-04E644F25D6A}" srcId="{08A00AA7-7373-49E7-8729-60CF47EF23FB}" destId="{CA7B421F-0057-4D86-9475-2AAF086ED715}" srcOrd="1" destOrd="0" parTransId="{EC7B4CA2-82BC-4F2C-B322-BD910C02D768}" sibTransId="{EDAE6999-0EAD-4F86-8C62-43E7A7F92980}"/>
    <dgm:cxn modelId="{71DF18EC-079A-44F1-A937-F54101E48253}" type="presOf" srcId="{D7DD0CC6-0AC9-4962-AA4E-7086E74778D7}" destId="{0DDED3B3-E0B5-4774-A34F-421112687140}" srcOrd="0" destOrd="0" presId="urn:microsoft.com/office/officeart/2005/8/layout/cycle6"/>
    <dgm:cxn modelId="{0F40FEF7-358E-4E05-BEF9-006B7E39FEDA}" type="presOf" srcId="{4AE3D2F1-E4F6-4B3E-81FA-7F03D55CB9D6}" destId="{6CE9D403-811A-40F8-8767-5A93CF4F3A4D}" srcOrd="0" destOrd="0" presId="urn:microsoft.com/office/officeart/2005/8/layout/cycle6"/>
    <dgm:cxn modelId="{FCC8856F-B767-44AD-8D74-DDBE1455A9BF}" type="presOf" srcId="{CA7B421F-0057-4D86-9475-2AAF086ED715}" destId="{C67EC838-5814-4AC0-A096-66075153773E}" srcOrd="0" destOrd="0" presId="urn:microsoft.com/office/officeart/2005/8/layout/cycle6"/>
    <dgm:cxn modelId="{AFD55DB8-2170-42C5-A621-F1912A939E8D}" type="presOf" srcId="{EDAE6999-0EAD-4F86-8C62-43E7A7F92980}" destId="{D9BD63B8-52EF-43B0-88CA-E0DEB446BECC}" srcOrd="0" destOrd="0" presId="urn:microsoft.com/office/officeart/2005/8/layout/cycle6"/>
    <dgm:cxn modelId="{D6A58609-B672-4C3C-BF78-21A71CD67F40}" srcId="{08A00AA7-7373-49E7-8729-60CF47EF23FB}" destId="{4AE3D2F1-E4F6-4B3E-81FA-7F03D55CB9D6}" srcOrd="2" destOrd="0" parTransId="{1367EFBC-A5C1-492D-A06A-C993823E47CB}" sibTransId="{6B8672EB-9061-473F-A688-FD5857C1DFE1}"/>
    <dgm:cxn modelId="{98EBF86E-D886-4C43-A445-F7A5F87090B4}" type="presOf" srcId="{6B8672EB-9061-473F-A688-FD5857C1DFE1}" destId="{999EB6CF-76C6-4267-B757-312C22CA622B}" srcOrd="0" destOrd="0" presId="urn:microsoft.com/office/officeart/2005/8/layout/cycle6"/>
    <dgm:cxn modelId="{259082DE-494E-405A-AD61-EE34AD73C0F4}" type="presOf" srcId="{7B5FF620-3945-443C-95A1-BECAA5067952}" destId="{CD0B60EE-118B-4AE0-9527-649F20CB43BC}" srcOrd="0" destOrd="0" presId="urn:microsoft.com/office/officeart/2005/8/layout/cycle6"/>
    <dgm:cxn modelId="{3B7B8848-1739-481B-BF82-C1C69582E3BE}" type="presOf" srcId="{08A00AA7-7373-49E7-8729-60CF47EF23FB}" destId="{328D6BCD-8133-4D32-A9C9-E56FC8561D2B}" srcOrd="0" destOrd="0" presId="urn:microsoft.com/office/officeart/2005/8/layout/cycle6"/>
    <dgm:cxn modelId="{00B5F8C3-B334-49E5-8601-D11ABA683344}" srcId="{08A00AA7-7373-49E7-8729-60CF47EF23FB}" destId="{7B5FF620-3945-443C-95A1-BECAA5067952}" srcOrd="0" destOrd="0" parTransId="{DEE9C796-51D9-4EDB-AC5A-2FC4D77C85C3}" sibTransId="{D7DD0CC6-0AC9-4962-AA4E-7086E74778D7}"/>
    <dgm:cxn modelId="{9DEFE692-29D2-4D89-89D4-6FFE33317CC1}" type="presParOf" srcId="{328D6BCD-8133-4D32-A9C9-E56FC8561D2B}" destId="{CD0B60EE-118B-4AE0-9527-649F20CB43BC}" srcOrd="0" destOrd="0" presId="urn:microsoft.com/office/officeart/2005/8/layout/cycle6"/>
    <dgm:cxn modelId="{90C0166A-836B-4ED1-8445-A702708485FB}" type="presParOf" srcId="{328D6BCD-8133-4D32-A9C9-E56FC8561D2B}" destId="{312E1F7E-B1F7-45D5-AF5B-5307BE35E711}" srcOrd="1" destOrd="0" presId="urn:microsoft.com/office/officeart/2005/8/layout/cycle6"/>
    <dgm:cxn modelId="{20FE8CCC-5586-463B-A2E0-35EDD441DF42}" type="presParOf" srcId="{328D6BCD-8133-4D32-A9C9-E56FC8561D2B}" destId="{0DDED3B3-E0B5-4774-A34F-421112687140}" srcOrd="2" destOrd="0" presId="urn:microsoft.com/office/officeart/2005/8/layout/cycle6"/>
    <dgm:cxn modelId="{2FAE56ED-BF2A-4426-8F48-73323EC22333}" type="presParOf" srcId="{328D6BCD-8133-4D32-A9C9-E56FC8561D2B}" destId="{C67EC838-5814-4AC0-A096-66075153773E}" srcOrd="3" destOrd="0" presId="urn:microsoft.com/office/officeart/2005/8/layout/cycle6"/>
    <dgm:cxn modelId="{0B747308-91BC-4640-B24F-5E2DC984E94E}" type="presParOf" srcId="{328D6BCD-8133-4D32-A9C9-E56FC8561D2B}" destId="{0E57E57E-9B56-4E3C-B41D-1EFF762F70A9}" srcOrd="4" destOrd="0" presId="urn:microsoft.com/office/officeart/2005/8/layout/cycle6"/>
    <dgm:cxn modelId="{54E2B3C3-E596-4FF5-B901-FE1C931755AF}" type="presParOf" srcId="{328D6BCD-8133-4D32-A9C9-E56FC8561D2B}" destId="{D9BD63B8-52EF-43B0-88CA-E0DEB446BECC}" srcOrd="5" destOrd="0" presId="urn:microsoft.com/office/officeart/2005/8/layout/cycle6"/>
    <dgm:cxn modelId="{162F5060-D5F6-4949-B146-73212EFADE2D}" type="presParOf" srcId="{328D6BCD-8133-4D32-A9C9-E56FC8561D2B}" destId="{6CE9D403-811A-40F8-8767-5A93CF4F3A4D}" srcOrd="6" destOrd="0" presId="urn:microsoft.com/office/officeart/2005/8/layout/cycle6"/>
    <dgm:cxn modelId="{FFAF501C-7A0B-4D3B-9493-A294E737A2E7}" type="presParOf" srcId="{328D6BCD-8133-4D32-A9C9-E56FC8561D2B}" destId="{98875AEA-4D67-4CC5-973B-1FCEDED6E11F}" srcOrd="7" destOrd="0" presId="urn:microsoft.com/office/officeart/2005/8/layout/cycle6"/>
    <dgm:cxn modelId="{A15373C8-97F2-4CBB-ADFB-96374B6D7F3C}" type="presParOf" srcId="{328D6BCD-8133-4D32-A9C9-E56FC8561D2B}" destId="{999EB6CF-76C6-4267-B757-312C22CA622B}"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382FDF-FE95-491D-818B-E3568C1FD819}" type="doc">
      <dgm:prSet loTypeId="urn:microsoft.com/office/officeart/2005/8/layout/cycle8" loCatId="cycle" qsTypeId="urn:microsoft.com/office/officeart/2005/8/quickstyle/simple1" qsCatId="simple" csTypeId="urn:microsoft.com/office/officeart/2005/8/colors/accent1_2" csCatId="accent1" phldr="1"/>
      <dgm:spPr/>
    </dgm:pt>
    <dgm:pt modelId="{2A6447DF-AECE-4FD0-B6B1-100C7FC00B53}">
      <dgm:prSet phldrT="[Texte]" custT="1"/>
      <dgm:spPr/>
      <dgm:t>
        <a:bodyPr/>
        <a:lstStyle/>
        <a:p>
          <a:r>
            <a:rPr lang="fr-FR" sz="1800" dirty="0"/>
            <a:t>Saisie SIG (longue durée) et/ou START (courte durée)</a:t>
          </a:r>
          <a:endParaRPr lang="fr-FR" sz="1800" dirty="0">
            <a:solidFill>
              <a:srgbClr val="FF0000"/>
            </a:solidFill>
          </a:endParaRPr>
        </a:p>
      </dgm:t>
    </dgm:pt>
    <dgm:pt modelId="{59D23A6B-3FA7-4E0D-96B8-D1027C246F26}" type="parTrans" cxnId="{EFC60A6E-CCC7-4AF2-A82F-E2C23D0C0C5C}">
      <dgm:prSet/>
      <dgm:spPr/>
      <dgm:t>
        <a:bodyPr/>
        <a:lstStyle/>
        <a:p>
          <a:endParaRPr lang="fr-FR"/>
        </a:p>
      </dgm:t>
    </dgm:pt>
    <dgm:pt modelId="{5C0236D1-6F58-4B84-B8D3-89DE4AE354B4}" type="sibTrans" cxnId="{EFC60A6E-CCC7-4AF2-A82F-E2C23D0C0C5C}">
      <dgm:prSet/>
      <dgm:spPr/>
      <dgm:t>
        <a:bodyPr/>
        <a:lstStyle/>
        <a:p>
          <a:endParaRPr lang="fr-FR"/>
        </a:p>
      </dgm:t>
    </dgm:pt>
    <dgm:pt modelId="{0A11E74A-94ED-4432-9AF6-4F853C43F690}">
      <dgm:prSet phldrT="[Texte]" custT="1"/>
      <dgm:spPr/>
      <dgm:t>
        <a:bodyPr/>
        <a:lstStyle/>
        <a:p>
          <a:r>
            <a:rPr lang="fr-FR" sz="1800" dirty="0"/>
            <a:t>SIG = suppression manuelle</a:t>
          </a:r>
        </a:p>
        <a:p>
          <a:r>
            <a:rPr lang="fr-FR" sz="1800" dirty="0"/>
            <a:t>START = suppression auto en fin de validité</a:t>
          </a:r>
        </a:p>
      </dgm:t>
    </dgm:pt>
    <dgm:pt modelId="{1AE401B1-5F0E-4AB5-A534-D2BCC1F45780}" type="parTrans" cxnId="{3213DF01-E466-4119-AD9D-0E7E4700A010}">
      <dgm:prSet/>
      <dgm:spPr/>
      <dgm:t>
        <a:bodyPr/>
        <a:lstStyle/>
        <a:p>
          <a:endParaRPr lang="fr-FR"/>
        </a:p>
      </dgm:t>
    </dgm:pt>
    <dgm:pt modelId="{CA68C139-C863-4246-B13B-5B0AA36E0216}" type="sibTrans" cxnId="{3213DF01-E466-4119-AD9D-0E7E4700A010}">
      <dgm:prSet/>
      <dgm:spPr/>
      <dgm:t>
        <a:bodyPr/>
        <a:lstStyle/>
        <a:p>
          <a:endParaRPr lang="fr-FR"/>
        </a:p>
      </dgm:t>
    </dgm:pt>
    <dgm:pt modelId="{6FCD5502-AAC6-466F-A6F1-E916824753BB}">
      <dgm:prSet phldrT="[Texte]" custT="1"/>
      <dgm:spPr/>
      <dgm:t>
        <a:bodyPr/>
        <a:lstStyle/>
        <a:p>
          <a:r>
            <a:rPr lang="fr-FR" sz="1800" dirty="0"/>
            <a:t>Gestionnaire de réseaux / mairie / exploitant / SP</a:t>
          </a:r>
        </a:p>
      </dgm:t>
    </dgm:pt>
    <dgm:pt modelId="{C569C179-CEA2-440F-AA7C-577B40808926}" type="parTrans" cxnId="{F7CBC0ED-6B3F-48BF-A79C-0A967C73EA1C}">
      <dgm:prSet/>
      <dgm:spPr/>
      <dgm:t>
        <a:bodyPr/>
        <a:lstStyle/>
        <a:p>
          <a:endParaRPr lang="fr-FR"/>
        </a:p>
      </dgm:t>
    </dgm:pt>
    <dgm:pt modelId="{AD948484-E5CD-4012-A491-E047A3DB39F5}" type="sibTrans" cxnId="{F7CBC0ED-6B3F-48BF-A79C-0A967C73EA1C}">
      <dgm:prSet/>
      <dgm:spPr/>
      <dgm:t>
        <a:bodyPr/>
        <a:lstStyle/>
        <a:p>
          <a:endParaRPr lang="fr-FR"/>
        </a:p>
      </dgm:t>
    </dgm:pt>
    <dgm:pt modelId="{29816BEB-35C1-40C6-A266-1255F5214810}" type="pres">
      <dgm:prSet presAssocID="{E9382FDF-FE95-491D-818B-E3568C1FD819}" presName="compositeShape" presStyleCnt="0">
        <dgm:presLayoutVars>
          <dgm:chMax val="7"/>
          <dgm:dir/>
          <dgm:resizeHandles val="exact"/>
        </dgm:presLayoutVars>
      </dgm:prSet>
      <dgm:spPr/>
    </dgm:pt>
    <dgm:pt modelId="{F78E4993-ED89-46FD-B92A-BE49754B4CCB}" type="pres">
      <dgm:prSet presAssocID="{E9382FDF-FE95-491D-818B-E3568C1FD819}" presName="wedge1" presStyleLbl="node1" presStyleIdx="0" presStyleCnt="3"/>
      <dgm:spPr/>
      <dgm:t>
        <a:bodyPr/>
        <a:lstStyle/>
        <a:p>
          <a:endParaRPr lang="fr-FR"/>
        </a:p>
      </dgm:t>
    </dgm:pt>
    <dgm:pt modelId="{D9C00207-13FF-4689-ACA4-C1E445403B6B}" type="pres">
      <dgm:prSet presAssocID="{E9382FDF-FE95-491D-818B-E3568C1FD819}" presName="dummy1a" presStyleCnt="0"/>
      <dgm:spPr/>
    </dgm:pt>
    <dgm:pt modelId="{60C0BC6F-75A1-4880-A692-6A69018FB815}" type="pres">
      <dgm:prSet presAssocID="{E9382FDF-FE95-491D-818B-E3568C1FD819}" presName="dummy1b" presStyleCnt="0"/>
      <dgm:spPr/>
    </dgm:pt>
    <dgm:pt modelId="{07FB9A19-6EA2-4FEB-BD5E-94BC68A8B29A}" type="pres">
      <dgm:prSet presAssocID="{E9382FDF-FE95-491D-818B-E3568C1FD819}" presName="wedge1Tx" presStyleLbl="node1" presStyleIdx="0" presStyleCnt="3">
        <dgm:presLayoutVars>
          <dgm:chMax val="0"/>
          <dgm:chPref val="0"/>
          <dgm:bulletEnabled val="1"/>
        </dgm:presLayoutVars>
      </dgm:prSet>
      <dgm:spPr/>
      <dgm:t>
        <a:bodyPr/>
        <a:lstStyle/>
        <a:p>
          <a:endParaRPr lang="fr-FR"/>
        </a:p>
      </dgm:t>
    </dgm:pt>
    <dgm:pt modelId="{A4FDFEF2-E2F5-48CC-9F31-E41284E40C9E}" type="pres">
      <dgm:prSet presAssocID="{E9382FDF-FE95-491D-818B-E3568C1FD819}" presName="wedge2" presStyleLbl="node1" presStyleIdx="1" presStyleCnt="3"/>
      <dgm:spPr/>
      <dgm:t>
        <a:bodyPr/>
        <a:lstStyle/>
        <a:p>
          <a:endParaRPr lang="fr-FR"/>
        </a:p>
      </dgm:t>
    </dgm:pt>
    <dgm:pt modelId="{F51F6778-4131-4C56-AE1A-8D06DA9CE652}" type="pres">
      <dgm:prSet presAssocID="{E9382FDF-FE95-491D-818B-E3568C1FD819}" presName="dummy2a" presStyleCnt="0"/>
      <dgm:spPr/>
    </dgm:pt>
    <dgm:pt modelId="{14FE6F25-5FC5-4864-8E20-89AD586F62F2}" type="pres">
      <dgm:prSet presAssocID="{E9382FDF-FE95-491D-818B-E3568C1FD819}" presName="dummy2b" presStyleCnt="0"/>
      <dgm:spPr/>
    </dgm:pt>
    <dgm:pt modelId="{68DFFD06-C7D3-4144-A46C-D98F4FD31DAD}" type="pres">
      <dgm:prSet presAssocID="{E9382FDF-FE95-491D-818B-E3568C1FD819}" presName="wedge2Tx" presStyleLbl="node1" presStyleIdx="1" presStyleCnt="3">
        <dgm:presLayoutVars>
          <dgm:chMax val="0"/>
          <dgm:chPref val="0"/>
          <dgm:bulletEnabled val="1"/>
        </dgm:presLayoutVars>
      </dgm:prSet>
      <dgm:spPr/>
      <dgm:t>
        <a:bodyPr/>
        <a:lstStyle/>
        <a:p>
          <a:endParaRPr lang="fr-FR"/>
        </a:p>
      </dgm:t>
    </dgm:pt>
    <dgm:pt modelId="{59C7E5FA-EF11-46CC-A98D-8E8CDD8851BE}" type="pres">
      <dgm:prSet presAssocID="{E9382FDF-FE95-491D-818B-E3568C1FD819}" presName="wedge3" presStyleLbl="node1" presStyleIdx="2" presStyleCnt="3"/>
      <dgm:spPr/>
      <dgm:t>
        <a:bodyPr/>
        <a:lstStyle/>
        <a:p>
          <a:endParaRPr lang="fr-FR"/>
        </a:p>
      </dgm:t>
    </dgm:pt>
    <dgm:pt modelId="{AC0962D3-AF87-47F7-AA7D-EB61EC1135F3}" type="pres">
      <dgm:prSet presAssocID="{E9382FDF-FE95-491D-818B-E3568C1FD819}" presName="dummy3a" presStyleCnt="0"/>
      <dgm:spPr/>
    </dgm:pt>
    <dgm:pt modelId="{D158ABCE-C84C-4C82-9010-206041513BEE}" type="pres">
      <dgm:prSet presAssocID="{E9382FDF-FE95-491D-818B-E3568C1FD819}" presName="dummy3b" presStyleCnt="0"/>
      <dgm:spPr/>
    </dgm:pt>
    <dgm:pt modelId="{5CB5D045-0E19-42B6-B928-6192E6276FC2}" type="pres">
      <dgm:prSet presAssocID="{E9382FDF-FE95-491D-818B-E3568C1FD819}" presName="wedge3Tx" presStyleLbl="node1" presStyleIdx="2" presStyleCnt="3">
        <dgm:presLayoutVars>
          <dgm:chMax val="0"/>
          <dgm:chPref val="0"/>
          <dgm:bulletEnabled val="1"/>
        </dgm:presLayoutVars>
      </dgm:prSet>
      <dgm:spPr/>
      <dgm:t>
        <a:bodyPr/>
        <a:lstStyle/>
        <a:p>
          <a:endParaRPr lang="fr-FR"/>
        </a:p>
      </dgm:t>
    </dgm:pt>
    <dgm:pt modelId="{AA2E9FF1-82E1-4168-83A6-503004C7B47F}" type="pres">
      <dgm:prSet presAssocID="{5C0236D1-6F58-4B84-B8D3-89DE4AE354B4}" presName="arrowWedge1" presStyleLbl="fgSibTrans2D1" presStyleIdx="0" presStyleCnt="3"/>
      <dgm:spPr/>
    </dgm:pt>
    <dgm:pt modelId="{2D118B1D-8C63-43B4-9B59-825A785E2830}" type="pres">
      <dgm:prSet presAssocID="{CA68C139-C863-4246-B13B-5B0AA36E0216}" presName="arrowWedge2" presStyleLbl="fgSibTrans2D1" presStyleIdx="1" presStyleCnt="3"/>
      <dgm:spPr/>
    </dgm:pt>
    <dgm:pt modelId="{808C2E7A-9B25-4B0E-A991-AE1E9F087CCE}" type="pres">
      <dgm:prSet presAssocID="{AD948484-E5CD-4012-A491-E047A3DB39F5}" presName="arrowWedge3" presStyleLbl="fgSibTrans2D1" presStyleIdx="2" presStyleCnt="3"/>
      <dgm:spPr/>
    </dgm:pt>
  </dgm:ptLst>
  <dgm:cxnLst>
    <dgm:cxn modelId="{112851E1-72A9-43CD-AFED-E6491A273784}" type="presOf" srcId="{0A11E74A-94ED-4432-9AF6-4F853C43F690}" destId="{A4FDFEF2-E2F5-48CC-9F31-E41284E40C9E}" srcOrd="0" destOrd="0" presId="urn:microsoft.com/office/officeart/2005/8/layout/cycle8"/>
    <dgm:cxn modelId="{5562CEE4-8E9F-4CF6-8D13-C7D59A1AF9AA}" type="presOf" srcId="{6FCD5502-AAC6-466F-A6F1-E916824753BB}" destId="{59C7E5FA-EF11-46CC-A98D-8E8CDD8851BE}" srcOrd="0" destOrd="0" presId="urn:microsoft.com/office/officeart/2005/8/layout/cycle8"/>
    <dgm:cxn modelId="{EFC60A6E-CCC7-4AF2-A82F-E2C23D0C0C5C}" srcId="{E9382FDF-FE95-491D-818B-E3568C1FD819}" destId="{2A6447DF-AECE-4FD0-B6B1-100C7FC00B53}" srcOrd="0" destOrd="0" parTransId="{59D23A6B-3FA7-4E0D-96B8-D1027C246F26}" sibTransId="{5C0236D1-6F58-4B84-B8D3-89DE4AE354B4}"/>
    <dgm:cxn modelId="{3213DF01-E466-4119-AD9D-0E7E4700A010}" srcId="{E9382FDF-FE95-491D-818B-E3568C1FD819}" destId="{0A11E74A-94ED-4432-9AF6-4F853C43F690}" srcOrd="1" destOrd="0" parTransId="{1AE401B1-5F0E-4AB5-A534-D2BCC1F45780}" sibTransId="{CA68C139-C863-4246-B13B-5B0AA36E0216}"/>
    <dgm:cxn modelId="{EFCF8B79-06EC-4A1F-8C58-E2F3D1764A71}" type="presOf" srcId="{6FCD5502-AAC6-466F-A6F1-E916824753BB}" destId="{5CB5D045-0E19-42B6-B928-6192E6276FC2}" srcOrd="1" destOrd="0" presId="urn:microsoft.com/office/officeart/2005/8/layout/cycle8"/>
    <dgm:cxn modelId="{31ECA4DC-5CF8-4F7B-BB0F-7FA4C9CCA8DC}" type="presOf" srcId="{2A6447DF-AECE-4FD0-B6B1-100C7FC00B53}" destId="{F78E4993-ED89-46FD-B92A-BE49754B4CCB}" srcOrd="0" destOrd="0" presId="urn:microsoft.com/office/officeart/2005/8/layout/cycle8"/>
    <dgm:cxn modelId="{60CBA405-AD4E-47E5-B197-5014CD7D97A5}" type="presOf" srcId="{0A11E74A-94ED-4432-9AF6-4F853C43F690}" destId="{68DFFD06-C7D3-4144-A46C-D98F4FD31DAD}" srcOrd="1" destOrd="0" presId="urn:microsoft.com/office/officeart/2005/8/layout/cycle8"/>
    <dgm:cxn modelId="{F7CBC0ED-6B3F-48BF-A79C-0A967C73EA1C}" srcId="{E9382FDF-FE95-491D-818B-E3568C1FD819}" destId="{6FCD5502-AAC6-466F-A6F1-E916824753BB}" srcOrd="2" destOrd="0" parTransId="{C569C179-CEA2-440F-AA7C-577B40808926}" sibTransId="{AD948484-E5CD-4012-A491-E047A3DB39F5}"/>
    <dgm:cxn modelId="{1A4BA07B-CBEF-44B8-B089-FF87261274E2}" type="presOf" srcId="{2A6447DF-AECE-4FD0-B6B1-100C7FC00B53}" destId="{07FB9A19-6EA2-4FEB-BD5E-94BC68A8B29A}" srcOrd="1" destOrd="0" presId="urn:microsoft.com/office/officeart/2005/8/layout/cycle8"/>
    <dgm:cxn modelId="{1BB36684-4567-4D20-9E32-F3796C434959}" type="presOf" srcId="{E9382FDF-FE95-491D-818B-E3568C1FD819}" destId="{29816BEB-35C1-40C6-A266-1255F5214810}" srcOrd="0" destOrd="0" presId="urn:microsoft.com/office/officeart/2005/8/layout/cycle8"/>
    <dgm:cxn modelId="{AEAB7CDA-234B-44B8-8208-0B53973739F1}" type="presParOf" srcId="{29816BEB-35C1-40C6-A266-1255F5214810}" destId="{F78E4993-ED89-46FD-B92A-BE49754B4CCB}" srcOrd="0" destOrd="0" presId="urn:microsoft.com/office/officeart/2005/8/layout/cycle8"/>
    <dgm:cxn modelId="{20630C66-D599-4A78-AF2F-949EBBD057C6}" type="presParOf" srcId="{29816BEB-35C1-40C6-A266-1255F5214810}" destId="{D9C00207-13FF-4689-ACA4-C1E445403B6B}" srcOrd="1" destOrd="0" presId="urn:microsoft.com/office/officeart/2005/8/layout/cycle8"/>
    <dgm:cxn modelId="{56358BAB-9593-4872-AB7F-5FF640015BDF}" type="presParOf" srcId="{29816BEB-35C1-40C6-A266-1255F5214810}" destId="{60C0BC6F-75A1-4880-A692-6A69018FB815}" srcOrd="2" destOrd="0" presId="urn:microsoft.com/office/officeart/2005/8/layout/cycle8"/>
    <dgm:cxn modelId="{05C3E9CF-DA0C-4BD4-B4D7-ACD511D3989F}" type="presParOf" srcId="{29816BEB-35C1-40C6-A266-1255F5214810}" destId="{07FB9A19-6EA2-4FEB-BD5E-94BC68A8B29A}" srcOrd="3" destOrd="0" presId="urn:microsoft.com/office/officeart/2005/8/layout/cycle8"/>
    <dgm:cxn modelId="{118CBEEB-21CB-403C-976D-58935D787030}" type="presParOf" srcId="{29816BEB-35C1-40C6-A266-1255F5214810}" destId="{A4FDFEF2-E2F5-48CC-9F31-E41284E40C9E}" srcOrd="4" destOrd="0" presId="urn:microsoft.com/office/officeart/2005/8/layout/cycle8"/>
    <dgm:cxn modelId="{AB03874F-62CC-470F-B1F2-A2B71A72542F}" type="presParOf" srcId="{29816BEB-35C1-40C6-A266-1255F5214810}" destId="{F51F6778-4131-4C56-AE1A-8D06DA9CE652}" srcOrd="5" destOrd="0" presId="urn:microsoft.com/office/officeart/2005/8/layout/cycle8"/>
    <dgm:cxn modelId="{7EA2C84B-DEDD-4EFB-8C95-BF6985BC8FAA}" type="presParOf" srcId="{29816BEB-35C1-40C6-A266-1255F5214810}" destId="{14FE6F25-5FC5-4864-8E20-89AD586F62F2}" srcOrd="6" destOrd="0" presId="urn:microsoft.com/office/officeart/2005/8/layout/cycle8"/>
    <dgm:cxn modelId="{F0D50BB3-F000-4E5A-B898-B915AB322406}" type="presParOf" srcId="{29816BEB-35C1-40C6-A266-1255F5214810}" destId="{68DFFD06-C7D3-4144-A46C-D98F4FD31DAD}" srcOrd="7" destOrd="0" presId="urn:microsoft.com/office/officeart/2005/8/layout/cycle8"/>
    <dgm:cxn modelId="{D42806FE-E9E3-4CDF-B957-1473218BC618}" type="presParOf" srcId="{29816BEB-35C1-40C6-A266-1255F5214810}" destId="{59C7E5FA-EF11-46CC-A98D-8E8CDD8851BE}" srcOrd="8" destOrd="0" presId="urn:microsoft.com/office/officeart/2005/8/layout/cycle8"/>
    <dgm:cxn modelId="{45CDCF24-9FE2-417F-B812-4F6E02E34770}" type="presParOf" srcId="{29816BEB-35C1-40C6-A266-1255F5214810}" destId="{AC0962D3-AF87-47F7-AA7D-EB61EC1135F3}" srcOrd="9" destOrd="0" presId="urn:microsoft.com/office/officeart/2005/8/layout/cycle8"/>
    <dgm:cxn modelId="{65F1FFF8-3199-49DA-B037-EFC09B1CDE48}" type="presParOf" srcId="{29816BEB-35C1-40C6-A266-1255F5214810}" destId="{D158ABCE-C84C-4C82-9010-206041513BEE}" srcOrd="10" destOrd="0" presId="urn:microsoft.com/office/officeart/2005/8/layout/cycle8"/>
    <dgm:cxn modelId="{24501115-1A27-4967-9AAA-C2876EF8A39B}" type="presParOf" srcId="{29816BEB-35C1-40C6-A266-1255F5214810}" destId="{5CB5D045-0E19-42B6-B928-6192E6276FC2}" srcOrd="11" destOrd="0" presId="urn:microsoft.com/office/officeart/2005/8/layout/cycle8"/>
    <dgm:cxn modelId="{C1682960-B8DD-4B80-81F0-11F586BEE1CB}" type="presParOf" srcId="{29816BEB-35C1-40C6-A266-1255F5214810}" destId="{AA2E9FF1-82E1-4168-83A6-503004C7B47F}" srcOrd="12" destOrd="0" presId="urn:microsoft.com/office/officeart/2005/8/layout/cycle8"/>
    <dgm:cxn modelId="{17ECA264-9A4D-4D87-B620-9C1DD3DC2449}" type="presParOf" srcId="{29816BEB-35C1-40C6-A266-1255F5214810}" destId="{2D118B1D-8C63-43B4-9B59-825A785E2830}" srcOrd="13" destOrd="0" presId="urn:microsoft.com/office/officeart/2005/8/layout/cycle8"/>
    <dgm:cxn modelId="{6B740A40-D388-40F5-AEB0-2F310E9148A8}" type="presParOf" srcId="{29816BEB-35C1-40C6-A266-1255F5214810}" destId="{808C2E7A-9B25-4B0E-A991-AE1E9F087CC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9EFA5B-56FD-490B-A13C-A2810A8FE60A}"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fr-FR"/>
        </a:p>
      </dgm:t>
    </dgm:pt>
    <dgm:pt modelId="{32086EC1-820F-4E52-B6AD-EA9A1E004BF1}">
      <dgm:prSet phldrT="[Texte]" custT="1"/>
      <dgm:spPr/>
      <dgm:t>
        <a:bodyPr/>
        <a:lstStyle/>
        <a:p>
          <a:r>
            <a:rPr lang="fr-FR" sz="1600" dirty="0"/>
            <a:t>Gestionnaire de réseaux</a:t>
          </a:r>
        </a:p>
      </dgm:t>
    </dgm:pt>
    <dgm:pt modelId="{0085FFC3-EB92-4A5C-95F8-3A29C6483705}" type="parTrans" cxnId="{C34EA97F-E74D-4836-A496-EC63E15D764F}">
      <dgm:prSet/>
      <dgm:spPr/>
      <dgm:t>
        <a:bodyPr/>
        <a:lstStyle/>
        <a:p>
          <a:endParaRPr lang="fr-FR"/>
        </a:p>
      </dgm:t>
    </dgm:pt>
    <dgm:pt modelId="{2D334871-707F-4CA9-B4CE-638F6BA134DC}" type="sibTrans" cxnId="{C34EA97F-E74D-4836-A496-EC63E15D764F}">
      <dgm:prSet/>
      <dgm:spPr/>
      <dgm:t>
        <a:bodyPr/>
        <a:lstStyle/>
        <a:p>
          <a:endParaRPr lang="fr-FR"/>
        </a:p>
      </dgm:t>
    </dgm:pt>
    <dgm:pt modelId="{2D1663AE-1448-4F49-A460-53EEBB5ECB8A}">
      <dgm:prSet phldrT="[Texte]" custT="1"/>
      <dgm:spPr/>
      <dgm:t>
        <a:bodyPr/>
        <a:lstStyle/>
        <a:p>
          <a:r>
            <a:rPr lang="fr-FR" sz="1600" dirty="0"/>
            <a:t>Saisie consigne START / commune</a:t>
          </a:r>
        </a:p>
      </dgm:t>
    </dgm:pt>
    <dgm:pt modelId="{4B09D6A1-7AA5-4FEC-AEC5-34731B1412F4}" type="parTrans" cxnId="{D5A8D75A-BAA9-45DC-ACF0-427006AD5AFF}">
      <dgm:prSet/>
      <dgm:spPr/>
      <dgm:t>
        <a:bodyPr/>
        <a:lstStyle/>
        <a:p>
          <a:endParaRPr lang="fr-FR"/>
        </a:p>
      </dgm:t>
    </dgm:pt>
    <dgm:pt modelId="{85429CF0-149B-42EA-BD14-5FC584580484}" type="sibTrans" cxnId="{D5A8D75A-BAA9-45DC-ACF0-427006AD5AFF}">
      <dgm:prSet/>
      <dgm:spPr/>
      <dgm:t>
        <a:bodyPr/>
        <a:lstStyle/>
        <a:p>
          <a:endParaRPr lang="fr-FR"/>
        </a:p>
      </dgm:t>
    </dgm:pt>
    <dgm:pt modelId="{2C5964C0-4A5E-44B5-B816-8423C2570ECF}">
      <dgm:prSet phldrT="[Texte]" custT="1"/>
      <dgm:spPr/>
      <dgm:t>
        <a:bodyPr/>
        <a:lstStyle/>
        <a:p>
          <a:r>
            <a:rPr lang="fr-FR" sz="1600" dirty="0"/>
            <a:t>Suppression auto de START en fin de validité</a:t>
          </a:r>
        </a:p>
      </dgm:t>
    </dgm:pt>
    <dgm:pt modelId="{78517143-BCB9-4F9F-902B-37A5F54600EF}" type="parTrans" cxnId="{C90531C6-E289-4DAC-8C45-7F77B9AB816E}">
      <dgm:prSet/>
      <dgm:spPr/>
      <dgm:t>
        <a:bodyPr/>
        <a:lstStyle/>
        <a:p>
          <a:endParaRPr lang="fr-FR"/>
        </a:p>
      </dgm:t>
    </dgm:pt>
    <dgm:pt modelId="{DDF31164-FBB3-47BD-AAA3-A87C05E296F3}" type="sibTrans" cxnId="{C90531C6-E289-4DAC-8C45-7F77B9AB816E}">
      <dgm:prSet/>
      <dgm:spPr/>
      <dgm:t>
        <a:bodyPr/>
        <a:lstStyle/>
        <a:p>
          <a:endParaRPr lang="fr-FR"/>
        </a:p>
      </dgm:t>
    </dgm:pt>
    <dgm:pt modelId="{D55B98D9-6D09-4184-92F9-EAB9F59A2C20}" type="pres">
      <dgm:prSet presAssocID="{EF9EFA5B-56FD-490B-A13C-A2810A8FE60A}" presName="Name0" presStyleCnt="0">
        <dgm:presLayoutVars>
          <dgm:chMax val="7"/>
          <dgm:chPref val="7"/>
          <dgm:dir/>
          <dgm:animLvl val="lvl"/>
        </dgm:presLayoutVars>
      </dgm:prSet>
      <dgm:spPr/>
      <dgm:t>
        <a:bodyPr/>
        <a:lstStyle/>
        <a:p>
          <a:endParaRPr lang="fr-FR"/>
        </a:p>
      </dgm:t>
    </dgm:pt>
    <dgm:pt modelId="{1E9CC122-7DC0-44A7-B4EA-1953C19914E6}" type="pres">
      <dgm:prSet presAssocID="{32086EC1-820F-4E52-B6AD-EA9A1E004BF1}" presName="Accent1" presStyleCnt="0"/>
      <dgm:spPr/>
    </dgm:pt>
    <dgm:pt modelId="{8CCA2EE9-6C14-4E3E-B051-62387F463A2B}" type="pres">
      <dgm:prSet presAssocID="{32086EC1-820F-4E52-B6AD-EA9A1E004BF1}" presName="Accent" presStyleLbl="node1" presStyleIdx="0" presStyleCnt="3" custLinFactNeighborX="782" custLinFactNeighborY="1863"/>
      <dgm:spPr/>
    </dgm:pt>
    <dgm:pt modelId="{F7276569-E46F-419D-9D25-48CE82D086FE}" type="pres">
      <dgm:prSet presAssocID="{32086EC1-820F-4E52-B6AD-EA9A1E004BF1}" presName="Parent1" presStyleLbl="revTx" presStyleIdx="0" presStyleCnt="3">
        <dgm:presLayoutVars>
          <dgm:chMax val="1"/>
          <dgm:chPref val="1"/>
          <dgm:bulletEnabled val="1"/>
        </dgm:presLayoutVars>
      </dgm:prSet>
      <dgm:spPr/>
      <dgm:t>
        <a:bodyPr/>
        <a:lstStyle/>
        <a:p>
          <a:endParaRPr lang="fr-FR"/>
        </a:p>
      </dgm:t>
    </dgm:pt>
    <dgm:pt modelId="{C93FD217-F1B9-4372-B612-4439FB6A9084}" type="pres">
      <dgm:prSet presAssocID="{2D1663AE-1448-4F49-A460-53EEBB5ECB8A}" presName="Accent2" presStyleCnt="0"/>
      <dgm:spPr/>
    </dgm:pt>
    <dgm:pt modelId="{5BF3FD80-FF6C-410A-851D-027A84269052}" type="pres">
      <dgm:prSet presAssocID="{2D1663AE-1448-4F49-A460-53EEBB5ECB8A}" presName="Accent" presStyleLbl="node1" presStyleIdx="1" presStyleCnt="3"/>
      <dgm:spPr/>
    </dgm:pt>
    <dgm:pt modelId="{79B04235-E395-4564-8674-F292735E7828}" type="pres">
      <dgm:prSet presAssocID="{2D1663AE-1448-4F49-A460-53EEBB5ECB8A}" presName="Parent2" presStyleLbl="revTx" presStyleIdx="1" presStyleCnt="3">
        <dgm:presLayoutVars>
          <dgm:chMax val="1"/>
          <dgm:chPref val="1"/>
          <dgm:bulletEnabled val="1"/>
        </dgm:presLayoutVars>
      </dgm:prSet>
      <dgm:spPr/>
      <dgm:t>
        <a:bodyPr/>
        <a:lstStyle/>
        <a:p>
          <a:endParaRPr lang="fr-FR"/>
        </a:p>
      </dgm:t>
    </dgm:pt>
    <dgm:pt modelId="{A465A7B8-4E06-41BD-8321-CA282EA5B479}" type="pres">
      <dgm:prSet presAssocID="{2C5964C0-4A5E-44B5-B816-8423C2570ECF}" presName="Accent3" presStyleCnt="0"/>
      <dgm:spPr/>
    </dgm:pt>
    <dgm:pt modelId="{EBD1191F-8CC7-42CD-9CE1-C65A1C2AD186}" type="pres">
      <dgm:prSet presAssocID="{2C5964C0-4A5E-44B5-B816-8423C2570ECF}" presName="Accent" presStyleLbl="node1" presStyleIdx="2" presStyleCnt="3"/>
      <dgm:spPr/>
    </dgm:pt>
    <dgm:pt modelId="{09D92353-DC2B-419A-A34A-3C4B3533A836}" type="pres">
      <dgm:prSet presAssocID="{2C5964C0-4A5E-44B5-B816-8423C2570ECF}" presName="Parent3" presStyleLbl="revTx" presStyleIdx="2" presStyleCnt="3">
        <dgm:presLayoutVars>
          <dgm:chMax val="1"/>
          <dgm:chPref val="1"/>
          <dgm:bulletEnabled val="1"/>
        </dgm:presLayoutVars>
      </dgm:prSet>
      <dgm:spPr/>
      <dgm:t>
        <a:bodyPr/>
        <a:lstStyle/>
        <a:p>
          <a:endParaRPr lang="fr-FR"/>
        </a:p>
      </dgm:t>
    </dgm:pt>
  </dgm:ptLst>
  <dgm:cxnLst>
    <dgm:cxn modelId="{EC85A559-9B8E-4849-8D35-44FAF27604F1}" type="presOf" srcId="{2C5964C0-4A5E-44B5-B816-8423C2570ECF}" destId="{09D92353-DC2B-419A-A34A-3C4B3533A836}" srcOrd="0" destOrd="0" presId="urn:microsoft.com/office/officeart/2009/layout/CircleArrowProcess"/>
    <dgm:cxn modelId="{C90531C6-E289-4DAC-8C45-7F77B9AB816E}" srcId="{EF9EFA5B-56FD-490B-A13C-A2810A8FE60A}" destId="{2C5964C0-4A5E-44B5-B816-8423C2570ECF}" srcOrd="2" destOrd="0" parTransId="{78517143-BCB9-4F9F-902B-37A5F54600EF}" sibTransId="{DDF31164-FBB3-47BD-AAA3-A87C05E296F3}"/>
    <dgm:cxn modelId="{8C5260E5-1F57-4978-85F3-5BA386034EC3}" type="presOf" srcId="{2D1663AE-1448-4F49-A460-53EEBB5ECB8A}" destId="{79B04235-E395-4564-8674-F292735E7828}" srcOrd="0" destOrd="0" presId="urn:microsoft.com/office/officeart/2009/layout/CircleArrowProcess"/>
    <dgm:cxn modelId="{D5A8D75A-BAA9-45DC-ACF0-427006AD5AFF}" srcId="{EF9EFA5B-56FD-490B-A13C-A2810A8FE60A}" destId="{2D1663AE-1448-4F49-A460-53EEBB5ECB8A}" srcOrd="1" destOrd="0" parTransId="{4B09D6A1-7AA5-4FEC-AEC5-34731B1412F4}" sibTransId="{85429CF0-149B-42EA-BD14-5FC584580484}"/>
    <dgm:cxn modelId="{523143A3-9B64-4C5D-B9F9-A974BE125DCD}" type="presOf" srcId="{32086EC1-820F-4E52-B6AD-EA9A1E004BF1}" destId="{F7276569-E46F-419D-9D25-48CE82D086FE}" srcOrd="0" destOrd="0" presId="urn:microsoft.com/office/officeart/2009/layout/CircleArrowProcess"/>
    <dgm:cxn modelId="{39956E3F-8821-45C0-BA3C-6F38C82E1B14}" type="presOf" srcId="{EF9EFA5B-56FD-490B-A13C-A2810A8FE60A}" destId="{D55B98D9-6D09-4184-92F9-EAB9F59A2C20}" srcOrd="0" destOrd="0" presId="urn:microsoft.com/office/officeart/2009/layout/CircleArrowProcess"/>
    <dgm:cxn modelId="{C34EA97F-E74D-4836-A496-EC63E15D764F}" srcId="{EF9EFA5B-56FD-490B-A13C-A2810A8FE60A}" destId="{32086EC1-820F-4E52-B6AD-EA9A1E004BF1}" srcOrd="0" destOrd="0" parTransId="{0085FFC3-EB92-4A5C-95F8-3A29C6483705}" sibTransId="{2D334871-707F-4CA9-B4CE-638F6BA134DC}"/>
    <dgm:cxn modelId="{6C24D5C8-0822-408E-8DE4-5B93D441C308}" type="presParOf" srcId="{D55B98D9-6D09-4184-92F9-EAB9F59A2C20}" destId="{1E9CC122-7DC0-44A7-B4EA-1953C19914E6}" srcOrd="0" destOrd="0" presId="urn:microsoft.com/office/officeart/2009/layout/CircleArrowProcess"/>
    <dgm:cxn modelId="{5015FE99-713D-48B9-9B6B-6660BEDBE69C}" type="presParOf" srcId="{1E9CC122-7DC0-44A7-B4EA-1953C19914E6}" destId="{8CCA2EE9-6C14-4E3E-B051-62387F463A2B}" srcOrd="0" destOrd="0" presId="urn:microsoft.com/office/officeart/2009/layout/CircleArrowProcess"/>
    <dgm:cxn modelId="{A168145F-53DA-4063-911E-15F2F602D035}" type="presParOf" srcId="{D55B98D9-6D09-4184-92F9-EAB9F59A2C20}" destId="{F7276569-E46F-419D-9D25-48CE82D086FE}" srcOrd="1" destOrd="0" presId="urn:microsoft.com/office/officeart/2009/layout/CircleArrowProcess"/>
    <dgm:cxn modelId="{1225AAB8-7F83-4D72-8348-D90135756487}" type="presParOf" srcId="{D55B98D9-6D09-4184-92F9-EAB9F59A2C20}" destId="{C93FD217-F1B9-4372-B612-4439FB6A9084}" srcOrd="2" destOrd="0" presId="urn:microsoft.com/office/officeart/2009/layout/CircleArrowProcess"/>
    <dgm:cxn modelId="{FA794337-6A1C-4802-ADF8-B18B12BC90F6}" type="presParOf" srcId="{C93FD217-F1B9-4372-B612-4439FB6A9084}" destId="{5BF3FD80-FF6C-410A-851D-027A84269052}" srcOrd="0" destOrd="0" presId="urn:microsoft.com/office/officeart/2009/layout/CircleArrowProcess"/>
    <dgm:cxn modelId="{F4FDC066-0DB0-4A55-BCCF-3B55D7C24959}" type="presParOf" srcId="{D55B98D9-6D09-4184-92F9-EAB9F59A2C20}" destId="{79B04235-E395-4564-8674-F292735E7828}" srcOrd="3" destOrd="0" presId="urn:microsoft.com/office/officeart/2009/layout/CircleArrowProcess"/>
    <dgm:cxn modelId="{F8C355E3-3DE0-4954-85B1-D0C6BC1A4B6B}" type="presParOf" srcId="{D55B98D9-6D09-4184-92F9-EAB9F59A2C20}" destId="{A465A7B8-4E06-41BD-8321-CA282EA5B479}" srcOrd="4" destOrd="0" presId="urn:microsoft.com/office/officeart/2009/layout/CircleArrowProcess"/>
    <dgm:cxn modelId="{18BAF8B5-A28E-49FB-B2D3-6C063C34F64A}" type="presParOf" srcId="{A465A7B8-4E06-41BD-8321-CA282EA5B479}" destId="{EBD1191F-8CC7-42CD-9CE1-C65A1C2AD186}" srcOrd="0" destOrd="0" presId="urn:microsoft.com/office/officeart/2009/layout/CircleArrowProcess"/>
    <dgm:cxn modelId="{ED28EE7A-B7A4-4149-8D33-20F26C23DD72}" type="presParOf" srcId="{D55B98D9-6D09-4184-92F9-EAB9F59A2C20}" destId="{09D92353-DC2B-419A-A34A-3C4B3533A836}"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9EFA5B-56FD-490B-A13C-A2810A8FE60A}"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fr-FR"/>
        </a:p>
      </dgm:t>
    </dgm:pt>
    <dgm:pt modelId="{32086EC1-820F-4E52-B6AD-EA9A1E004BF1}">
      <dgm:prSet phldrT="[Texte]" custT="1"/>
      <dgm:spPr/>
      <dgm:t>
        <a:bodyPr/>
        <a:lstStyle/>
        <a:p>
          <a:r>
            <a:rPr lang="fr-FR" sz="1600" dirty="0"/>
            <a:t>ARS / A. P.</a:t>
          </a:r>
        </a:p>
      </dgm:t>
    </dgm:pt>
    <dgm:pt modelId="{0085FFC3-EB92-4A5C-95F8-3A29C6483705}" type="parTrans" cxnId="{C34EA97F-E74D-4836-A496-EC63E15D764F}">
      <dgm:prSet/>
      <dgm:spPr/>
      <dgm:t>
        <a:bodyPr/>
        <a:lstStyle/>
        <a:p>
          <a:endParaRPr lang="fr-FR"/>
        </a:p>
      </dgm:t>
    </dgm:pt>
    <dgm:pt modelId="{2D334871-707F-4CA9-B4CE-638F6BA134DC}" type="sibTrans" cxnId="{C34EA97F-E74D-4836-A496-EC63E15D764F}">
      <dgm:prSet/>
      <dgm:spPr/>
      <dgm:t>
        <a:bodyPr/>
        <a:lstStyle/>
        <a:p>
          <a:endParaRPr lang="fr-FR"/>
        </a:p>
      </dgm:t>
    </dgm:pt>
    <dgm:pt modelId="{2D1663AE-1448-4F49-A460-53EEBB5ECB8A}">
      <dgm:prSet phldrT="[Texte]" custT="1"/>
      <dgm:spPr/>
      <dgm:t>
        <a:bodyPr/>
        <a:lstStyle/>
        <a:p>
          <a:r>
            <a:rPr lang="fr-FR" sz="1600" dirty="0"/>
            <a:t>saisie consigne START / commune</a:t>
          </a:r>
          <a:endParaRPr lang="fr-FR" sz="4100" dirty="0"/>
        </a:p>
      </dgm:t>
    </dgm:pt>
    <dgm:pt modelId="{4B09D6A1-7AA5-4FEC-AEC5-34731B1412F4}" type="parTrans" cxnId="{D5A8D75A-BAA9-45DC-ACF0-427006AD5AFF}">
      <dgm:prSet/>
      <dgm:spPr/>
      <dgm:t>
        <a:bodyPr/>
        <a:lstStyle/>
        <a:p>
          <a:endParaRPr lang="fr-FR"/>
        </a:p>
      </dgm:t>
    </dgm:pt>
    <dgm:pt modelId="{85429CF0-149B-42EA-BD14-5FC584580484}" type="sibTrans" cxnId="{D5A8D75A-BAA9-45DC-ACF0-427006AD5AFF}">
      <dgm:prSet/>
      <dgm:spPr/>
      <dgm:t>
        <a:bodyPr/>
        <a:lstStyle/>
        <a:p>
          <a:endParaRPr lang="fr-FR"/>
        </a:p>
      </dgm:t>
    </dgm:pt>
    <dgm:pt modelId="{2C5964C0-4A5E-44B5-B816-8423C2570ECF}">
      <dgm:prSet phldrT="[Texte]" custT="1"/>
      <dgm:spPr/>
      <dgm:t>
        <a:bodyPr/>
        <a:lstStyle/>
        <a:p>
          <a:r>
            <a:rPr lang="fr-FR" sz="1600" dirty="0"/>
            <a:t>Suppression consigne suite info ARS</a:t>
          </a:r>
        </a:p>
      </dgm:t>
    </dgm:pt>
    <dgm:pt modelId="{78517143-BCB9-4F9F-902B-37A5F54600EF}" type="parTrans" cxnId="{C90531C6-E289-4DAC-8C45-7F77B9AB816E}">
      <dgm:prSet/>
      <dgm:spPr/>
      <dgm:t>
        <a:bodyPr/>
        <a:lstStyle/>
        <a:p>
          <a:endParaRPr lang="fr-FR"/>
        </a:p>
      </dgm:t>
    </dgm:pt>
    <dgm:pt modelId="{DDF31164-FBB3-47BD-AAA3-A87C05E296F3}" type="sibTrans" cxnId="{C90531C6-E289-4DAC-8C45-7F77B9AB816E}">
      <dgm:prSet/>
      <dgm:spPr/>
      <dgm:t>
        <a:bodyPr/>
        <a:lstStyle/>
        <a:p>
          <a:endParaRPr lang="fr-FR"/>
        </a:p>
      </dgm:t>
    </dgm:pt>
    <dgm:pt modelId="{D55B98D9-6D09-4184-92F9-EAB9F59A2C20}" type="pres">
      <dgm:prSet presAssocID="{EF9EFA5B-56FD-490B-A13C-A2810A8FE60A}" presName="Name0" presStyleCnt="0">
        <dgm:presLayoutVars>
          <dgm:chMax val="7"/>
          <dgm:chPref val="7"/>
          <dgm:dir/>
          <dgm:animLvl val="lvl"/>
        </dgm:presLayoutVars>
      </dgm:prSet>
      <dgm:spPr/>
      <dgm:t>
        <a:bodyPr/>
        <a:lstStyle/>
        <a:p>
          <a:endParaRPr lang="fr-FR"/>
        </a:p>
      </dgm:t>
    </dgm:pt>
    <dgm:pt modelId="{1E9CC122-7DC0-44A7-B4EA-1953C19914E6}" type="pres">
      <dgm:prSet presAssocID="{32086EC1-820F-4E52-B6AD-EA9A1E004BF1}" presName="Accent1" presStyleCnt="0"/>
      <dgm:spPr/>
    </dgm:pt>
    <dgm:pt modelId="{8CCA2EE9-6C14-4E3E-B051-62387F463A2B}" type="pres">
      <dgm:prSet presAssocID="{32086EC1-820F-4E52-B6AD-EA9A1E004BF1}" presName="Accent" presStyleLbl="node1" presStyleIdx="0" presStyleCnt="3" custLinFactNeighborX="782" custLinFactNeighborY="1863"/>
      <dgm:spPr/>
    </dgm:pt>
    <dgm:pt modelId="{F7276569-E46F-419D-9D25-48CE82D086FE}" type="pres">
      <dgm:prSet presAssocID="{32086EC1-820F-4E52-B6AD-EA9A1E004BF1}" presName="Parent1" presStyleLbl="revTx" presStyleIdx="0" presStyleCnt="3">
        <dgm:presLayoutVars>
          <dgm:chMax val="1"/>
          <dgm:chPref val="1"/>
          <dgm:bulletEnabled val="1"/>
        </dgm:presLayoutVars>
      </dgm:prSet>
      <dgm:spPr/>
      <dgm:t>
        <a:bodyPr/>
        <a:lstStyle/>
        <a:p>
          <a:endParaRPr lang="fr-FR"/>
        </a:p>
      </dgm:t>
    </dgm:pt>
    <dgm:pt modelId="{C93FD217-F1B9-4372-B612-4439FB6A9084}" type="pres">
      <dgm:prSet presAssocID="{2D1663AE-1448-4F49-A460-53EEBB5ECB8A}" presName="Accent2" presStyleCnt="0"/>
      <dgm:spPr/>
    </dgm:pt>
    <dgm:pt modelId="{5BF3FD80-FF6C-410A-851D-027A84269052}" type="pres">
      <dgm:prSet presAssocID="{2D1663AE-1448-4F49-A460-53EEBB5ECB8A}" presName="Accent" presStyleLbl="node1" presStyleIdx="1" presStyleCnt="3"/>
      <dgm:spPr/>
    </dgm:pt>
    <dgm:pt modelId="{79B04235-E395-4564-8674-F292735E7828}" type="pres">
      <dgm:prSet presAssocID="{2D1663AE-1448-4F49-A460-53EEBB5ECB8A}" presName="Parent2" presStyleLbl="revTx" presStyleIdx="1" presStyleCnt="3">
        <dgm:presLayoutVars>
          <dgm:chMax val="1"/>
          <dgm:chPref val="1"/>
          <dgm:bulletEnabled val="1"/>
        </dgm:presLayoutVars>
      </dgm:prSet>
      <dgm:spPr/>
      <dgm:t>
        <a:bodyPr/>
        <a:lstStyle/>
        <a:p>
          <a:endParaRPr lang="fr-FR"/>
        </a:p>
      </dgm:t>
    </dgm:pt>
    <dgm:pt modelId="{A465A7B8-4E06-41BD-8321-CA282EA5B479}" type="pres">
      <dgm:prSet presAssocID="{2C5964C0-4A5E-44B5-B816-8423C2570ECF}" presName="Accent3" presStyleCnt="0"/>
      <dgm:spPr/>
    </dgm:pt>
    <dgm:pt modelId="{EBD1191F-8CC7-42CD-9CE1-C65A1C2AD186}" type="pres">
      <dgm:prSet presAssocID="{2C5964C0-4A5E-44B5-B816-8423C2570ECF}" presName="Accent" presStyleLbl="node1" presStyleIdx="2" presStyleCnt="3"/>
      <dgm:spPr/>
    </dgm:pt>
    <dgm:pt modelId="{09D92353-DC2B-419A-A34A-3C4B3533A836}" type="pres">
      <dgm:prSet presAssocID="{2C5964C0-4A5E-44B5-B816-8423C2570ECF}" presName="Parent3" presStyleLbl="revTx" presStyleIdx="2" presStyleCnt="3">
        <dgm:presLayoutVars>
          <dgm:chMax val="1"/>
          <dgm:chPref val="1"/>
          <dgm:bulletEnabled val="1"/>
        </dgm:presLayoutVars>
      </dgm:prSet>
      <dgm:spPr/>
      <dgm:t>
        <a:bodyPr/>
        <a:lstStyle/>
        <a:p>
          <a:endParaRPr lang="fr-FR"/>
        </a:p>
      </dgm:t>
    </dgm:pt>
  </dgm:ptLst>
  <dgm:cxnLst>
    <dgm:cxn modelId="{EC85A559-9B8E-4849-8D35-44FAF27604F1}" type="presOf" srcId="{2C5964C0-4A5E-44B5-B816-8423C2570ECF}" destId="{09D92353-DC2B-419A-A34A-3C4B3533A836}" srcOrd="0" destOrd="0" presId="urn:microsoft.com/office/officeart/2009/layout/CircleArrowProcess"/>
    <dgm:cxn modelId="{C90531C6-E289-4DAC-8C45-7F77B9AB816E}" srcId="{EF9EFA5B-56FD-490B-A13C-A2810A8FE60A}" destId="{2C5964C0-4A5E-44B5-B816-8423C2570ECF}" srcOrd="2" destOrd="0" parTransId="{78517143-BCB9-4F9F-902B-37A5F54600EF}" sibTransId="{DDF31164-FBB3-47BD-AAA3-A87C05E296F3}"/>
    <dgm:cxn modelId="{8C5260E5-1F57-4978-85F3-5BA386034EC3}" type="presOf" srcId="{2D1663AE-1448-4F49-A460-53EEBB5ECB8A}" destId="{79B04235-E395-4564-8674-F292735E7828}" srcOrd="0" destOrd="0" presId="urn:microsoft.com/office/officeart/2009/layout/CircleArrowProcess"/>
    <dgm:cxn modelId="{D5A8D75A-BAA9-45DC-ACF0-427006AD5AFF}" srcId="{EF9EFA5B-56FD-490B-A13C-A2810A8FE60A}" destId="{2D1663AE-1448-4F49-A460-53EEBB5ECB8A}" srcOrd="1" destOrd="0" parTransId="{4B09D6A1-7AA5-4FEC-AEC5-34731B1412F4}" sibTransId="{85429CF0-149B-42EA-BD14-5FC584580484}"/>
    <dgm:cxn modelId="{523143A3-9B64-4C5D-B9F9-A974BE125DCD}" type="presOf" srcId="{32086EC1-820F-4E52-B6AD-EA9A1E004BF1}" destId="{F7276569-E46F-419D-9D25-48CE82D086FE}" srcOrd="0" destOrd="0" presId="urn:microsoft.com/office/officeart/2009/layout/CircleArrowProcess"/>
    <dgm:cxn modelId="{39956E3F-8821-45C0-BA3C-6F38C82E1B14}" type="presOf" srcId="{EF9EFA5B-56FD-490B-A13C-A2810A8FE60A}" destId="{D55B98D9-6D09-4184-92F9-EAB9F59A2C20}" srcOrd="0" destOrd="0" presId="urn:microsoft.com/office/officeart/2009/layout/CircleArrowProcess"/>
    <dgm:cxn modelId="{C34EA97F-E74D-4836-A496-EC63E15D764F}" srcId="{EF9EFA5B-56FD-490B-A13C-A2810A8FE60A}" destId="{32086EC1-820F-4E52-B6AD-EA9A1E004BF1}" srcOrd="0" destOrd="0" parTransId="{0085FFC3-EB92-4A5C-95F8-3A29C6483705}" sibTransId="{2D334871-707F-4CA9-B4CE-638F6BA134DC}"/>
    <dgm:cxn modelId="{6C24D5C8-0822-408E-8DE4-5B93D441C308}" type="presParOf" srcId="{D55B98D9-6D09-4184-92F9-EAB9F59A2C20}" destId="{1E9CC122-7DC0-44A7-B4EA-1953C19914E6}" srcOrd="0" destOrd="0" presId="urn:microsoft.com/office/officeart/2009/layout/CircleArrowProcess"/>
    <dgm:cxn modelId="{5015FE99-713D-48B9-9B6B-6660BEDBE69C}" type="presParOf" srcId="{1E9CC122-7DC0-44A7-B4EA-1953C19914E6}" destId="{8CCA2EE9-6C14-4E3E-B051-62387F463A2B}" srcOrd="0" destOrd="0" presId="urn:microsoft.com/office/officeart/2009/layout/CircleArrowProcess"/>
    <dgm:cxn modelId="{A168145F-53DA-4063-911E-15F2F602D035}" type="presParOf" srcId="{D55B98D9-6D09-4184-92F9-EAB9F59A2C20}" destId="{F7276569-E46F-419D-9D25-48CE82D086FE}" srcOrd="1" destOrd="0" presId="urn:microsoft.com/office/officeart/2009/layout/CircleArrowProcess"/>
    <dgm:cxn modelId="{1225AAB8-7F83-4D72-8348-D90135756487}" type="presParOf" srcId="{D55B98D9-6D09-4184-92F9-EAB9F59A2C20}" destId="{C93FD217-F1B9-4372-B612-4439FB6A9084}" srcOrd="2" destOrd="0" presId="urn:microsoft.com/office/officeart/2009/layout/CircleArrowProcess"/>
    <dgm:cxn modelId="{FA794337-6A1C-4802-ADF8-B18B12BC90F6}" type="presParOf" srcId="{C93FD217-F1B9-4372-B612-4439FB6A9084}" destId="{5BF3FD80-FF6C-410A-851D-027A84269052}" srcOrd="0" destOrd="0" presId="urn:microsoft.com/office/officeart/2009/layout/CircleArrowProcess"/>
    <dgm:cxn modelId="{F4FDC066-0DB0-4A55-BCCF-3B55D7C24959}" type="presParOf" srcId="{D55B98D9-6D09-4184-92F9-EAB9F59A2C20}" destId="{79B04235-E395-4564-8674-F292735E7828}" srcOrd="3" destOrd="0" presId="urn:microsoft.com/office/officeart/2009/layout/CircleArrowProcess"/>
    <dgm:cxn modelId="{F8C355E3-3DE0-4954-85B1-D0C6BC1A4B6B}" type="presParOf" srcId="{D55B98D9-6D09-4184-92F9-EAB9F59A2C20}" destId="{A465A7B8-4E06-41BD-8321-CA282EA5B479}" srcOrd="4" destOrd="0" presId="urn:microsoft.com/office/officeart/2009/layout/CircleArrowProcess"/>
    <dgm:cxn modelId="{18BAF8B5-A28E-49FB-B2D3-6C063C34F64A}" type="presParOf" srcId="{A465A7B8-4E06-41BD-8321-CA282EA5B479}" destId="{EBD1191F-8CC7-42CD-9CE1-C65A1C2AD186}" srcOrd="0" destOrd="0" presId="urn:microsoft.com/office/officeart/2009/layout/CircleArrowProcess"/>
    <dgm:cxn modelId="{ED28EE7A-B7A4-4149-8D33-20F26C23DD72}" type="presParOf" srcId="{D55B98D9-6D09-4184-92F9-EAB9F59A2C20}" destId="{09D92353-DC2B-419A-A34A-3C4B3533A836}" srcOrd="5"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61DEC-7BE2-430F-A2A6-62EC0442B823}">
      <dsp:nvSpPr>
        <dsp:cNvPr id="0" name=""/>
        <dsp:cNvSpPr/>
      </dsp:nvSpPr>
      <dsp:spPr>
        <a:xfrm rot="5400000">
          <a:off x="-171280" y="172894"/>
          <a:ext cx="1141870" cy="79930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a:solidFill>
                <a:schemeClr val="tx1"/>
              </a:solidFill>
            </a:rPr>
            <a:t>accessibilité</a:t>
          </a:r>
        </a:p>
      </dsp:txBody>
      <dsp:txXfrm rot="-5400000">
        <a:off x="1" y="401269"/>
        <a:ext cx="799309" cy="342561"/>
      </dsp:txXfrm>
    </dsp:sp>
    <dsp:sp modelId="{9013D519-1184-48C0-848B-1E463AE0D603}">
      <dsp:nvSpPr>
        <dsp:cNvPr id="0" name=""/>
        <dsp:cNvSpPr/>
      </dsp:nvSpPr>
      <dsp:spPr>
        <a:xfrm rot="5400000">
          <a:off x="1900559" y="-1099636"/>
          <a:ext cx="742605" cy="294510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a:t>Engin PL non 4x4</a:t>
          </a:r>
        </a:p>
        <a:p>
          <a:pPr marL="171450" lvl="1" indent="-171450" algn="l" defTabSz="711200">
            <a:lnSpc>
              <a:spcPct val="90000"/>
            </a:lnSpc>
            <a:spcBef>
              <a:spcPct val="0"/>
            </a:spcBef>
            <a:spcAft>
              <a:spcPct val="15000"/>
            </a:spcAft>
            <a:buChar char="••"/>
          </a:pPr>
          <a:r>
            <a:rPr lang="fr-FR" sz="1600" kern="1200" dirty="0"/>
            <a:t>En tout temps (8 mètres)</a:t>
          </a:r>
        </a:p>
      </dsp:txBody>
      <dsp:txXfrm rot="-5400000">
        <a:off x="799309" y="37865"/>
        <a:ext cx="2908855" cy="670103"/>
      </dsp:txXfrm>
    </dsp:sp>
    <dsp:sp modelId="{C5D3A2AD-7A5D-4AC6-B030-F586CF64936D}">
      <dsp:nvSpPr>
        <dsp:cNvPr id="0" name=""/>
        <dsp:cNvSpPr/>
      </dsp:nvSpPr>
      <dsp:spPr>
        <a:xfrm rot="5400000">
          <a:off x="-171280" y="1112513"/>
          <a:ext cx="1141870" cy="79930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a:solidFill>
                <a:schemeClr val="tx1"/>
              </a:solidFill>
            </a:rPr>
            <a:t>Volume d’eau</a:t>
          </a:r>
        </a:p>
      </dsp:txBody>
      <dsp:txXfrm rot="-5400000">
        <a:off x="1" y="1340888"/>
        <a:ext cx="799309" cy="342561"/>
      </dsp:txXfrm>
    </dsp:sp>
    <dsp:sp modelId="{D8EB275F-2B95-49DE-93AE-66A1A540A84B}">
      <dsp:nvSpPr>
        <dsp:cNvPr id="0" name=""/>
        <dsp:cNvSpPr/>
      </dsp:nvSpPr>
      <dsp:spPr>
        <a:xfrm rot="5400000">
          <a:off x="1900754" y="-160212"/>
          <a:ext cx="742215" cy="294510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a:t>30 m3 minimum</a:t>
          </a:r>
        </a:p>
        <a:p>
          <a:pPr marL="171450" lvl="1" indent="-171450" algn="l" defTabSz="711200">
            <a:lnSpc>
              <a:spcPct val="90000"/>
            </a:lnSpc>
            <a:spcBef>
              <a:spcPct val="0"/>
            </a:spcBef>
            <a:spcAft>
              <a:spcPct val="15000"/>
            </a:spcAft>
            <a:buChar char="••"/>
          </a:pPr>
          <a:r>
            <a:rPr lang="fr-FR" sz="1600" kern="1200" dirty="0"/>
            <a:t>En tout temps</a:t>
          </a:r>
        </a:p>
      </dsp:txBody>
      <dsp:txXfrm rot="-5400000">
        <a:off x="799309" y="977465"/>
        <a:ext cx="2908874" cy="669751"/>
      </dsp:txXfrm>
    </dsp:sp>
    <dsp:sp modelId="{5DECA431-FA74-417E-95BD-3E123F5F7166}">
      <dsp:nvSpPr>
        <dsp:cNvPr id="0" name=""/>
        <dsp:cNvSpPr/>
      </dsp:nvSpPr>
      <dsp:spPr>
        <a:xfrm rot="5400000">
          <a:off x="-171280" y="2052131"/>
          <a:ext cx="1141870" cy="79930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a:solidFill>
                <a:schemeClr val="tx1"/>
              </a:solidFill>
            </a:rPr>
            <a:t>Mise en aspiration</a:t>
          </a:r>
        </a:p>
      </dsp:txBody>
      <dsp:txXfrm rot="-5400000">
        <a:off x="1" y="2280506"/>
        <a:ext cx="799309" cy="342561"/>
      </dsp:txXfrm>
    </dsp:sp>
    <dsp:sp modelId="{90577117-F366-4344-AA64-27C173622A90}">
      <dsp:nvSpPr>
        <dsp:cNvPr id="0" name=""/>
        <dsp:cNvSpPr/>
      </dsp:nvSpPr>
      <dsp:spPr>
        <a:xfrm rot="5400000">
          <a:off x="1900754" y="779405"/>
          <a:ext cx="742215" cy="294510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a:t>Hauteur d’eau 80 cm minimum</a:t>
          </a:r>
        </a:p>
        <a:p>
          <a:pPr marL="171450" lvl="1" indent="-171450" algn="l" defTabSz="711200">
            <a:lnSpc>
              <a:spcPct val="90000"/>
            </a:lnSpc>
            <a:spcBef>
              <a:spcPct val="0"/>
            </a:spcBef>
            <a:spcAft>
              <a:spcPct val="15000"/>
            </a:spcAft>
            <a:buChar char="••"/>
          </a:pPr>
          <a:r>
            <a:rPr lang="fr-FR" sz="1600" kern="1200" dirty="0"/>
            <a:t>En tout temps</a:t>
          </a:r>
        </a:p>
      </dsp:txBody>
      <dsp:txXfrm rot="-5400000">
        <a:off x="799309" y="1917082"/>
        <a:ext cx="2908874" cy="6697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61DEC-7BE2-430F-A2A6-62EC0442B823}">
      <dsp:nvSpPr>
        <dsp:cNvPr id="0" name=""/>
        <dsp:cNvSpPr/>
      </dsp:nvSpPr>
      <dsp:spPr>
        <a:xfrm rot="5400000">
          <a:off x="-184621" y="186535"/>
          <a:ext cx="1230808" cy="86156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a:solidFill>
                <a:schemeClr val="tx1"/>
              </a:solidFill>
            </a:rPr>
            <a:t>signalisation</a:t>
          </a:r>
        </a:p>
      </dsp:txBody>
      <dsp:txXfrm rot="-5400000">
        <a:off x="0" y="432697"/>
        <a:ext cx="861566" cy="369242"/>
      </dsp:txXfrm>
    </dsp:sp>
    <dsp:sp modelId="{9013D519-1184-48C0-848B-1E463AE0D603}">
      <dsp:nvSpPr>
        <dsp:cNvPr id="0" name=""/>
        <dsp:cNvSpPr/>
      </dsp:nvSpPr>
      <dsp:spPr>
        <a:xfrm rot="5400000">
          <a:off x="1588692" y="-725212"/>
          <a:ext cx="800446" cy="225469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a:t>Présence d’un panneau conforme</a:t>
          </a:r>
        </a:p>
      </dsp:txBody>
      <dsp:txXfrm rot="-5400000">
        <a:off x="861566" y="40989"/>
        <a:ext cx="2215624" cy="722296"/>
      </dsp:txXfrm>
    </dsp:sp>
    <dsp:sp modelId="{C5D3A2AD-7A5D-4AC6-B030-F586CF64936D}">
      <dsp:nvSpPr>
        <dsp:cNvPr id="0" name=""/>
        <dsp:cNvSpPr/>
      </dsp:nvSpPr>
      <dsp:spPr>
        <a:xfrm rot="5400000">
          <a:off x="-184621" y="1112137"/>
          <a:ext cx="1230808" cy="86156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a:solidFill>
                <a:schemeClr val="tx1"/>
              </a:solidFill>
            </a:rPr>
            <a:t>Mise en aspiration</a:t>
          </a:r>
        </a:p>
      </dsp:txBody>
      <dsp:txXfrm rot="-5400000">
        <a:off x="0" y="1358299"/>
        <a:ext cx="861566" cy="369242"/>
      </dsp:txXfrm>
    </dsp:sp>
    <dsp:sp modelId="{D8EB275F-2B95-49DE-93AE-66A1A540A84B}">
      <dsp:nvSpPr>
        <dsp:cNvPr id="0" name=""/>
        <dsp:cNvSpPr/>
      </dsp:nvSpPr>
      <dsp:spPr>
        <a:xfrm rot="5400000">
          <a:off x="1588903" y="200179"/>
          <a:ext cx="800025" cy="225469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a:t>Aire d’aspiration de 32 m2 (Engin pompe)</a:t>
          </a:r>
        </a:p>
      </dsp:txBody>
      <dsp:txXfrm rot="-5400000">
        <a:off x="861566" y="966570"/>
        <a:ext cx="2215645" cy="7219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B60EE-118B-4AE0-9527-649F20CB43BC}">
      <dsp:nvSpPr>
        <dsp:cNvPr id="0" name=""/>
        <dsp:cNvSpPr/>
      </dsp:nvSpPr>
      <dsp:spPr>
        <a:xfrm>
          <a:off x="2101686" y="-63287"/>
          <a:ext cx="2596868" cy="16405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b="1" kern="1200" dirty="0">
              <a:solidFill>
                <a:srgbClr val="FF0000"/>
              </a:solidFill>
            </a:rPr>
            <a:t>CODIS</a:t>
          </a:r>
        </a:p>
        <a:p>
          <a:pPr lvl="0" algn="ctr" defTabSz="889000">
            <a:lnSpc>
              <a:spcPct val="90000"/>
            </a:lnSpc>
            <a:spcBef>
              <a:spcPct val="0"/>
            </a:spcBef>
            <a:spcAft>
              <a:spcPct val="35000"/>
            </a:spcAft>
          </a:pPr>
          <a:r>
            <a:rPr lang="fr-FR" sz="1900" kern="1200" dirty="0"/>
            <a:t>Engagement des moyens (cartographie + START)</a:t>
          </a:r>
        </a:p>
      </dsp:txBody>
      <dsp:txXfrm>
        <a:off x="2181772" y="16799"/>
        <a:ext cx="2436696" cy="1480393"/>
      </dsp:txXfrm>
    </dsp:sp>
    <dsp:sp modelId="{0DDED3B3-E0B5-4774-A34F-421112687140}">
      <dsp:nvSpPr>
        <dsp:cNvPr id="0" name=""/>
        <dsp:cNvSpPr/>
      </dsp:nvSpPr>
      <dsp:spPr>
        <a:xfrm>
          <a:off x="1557203" y="756994"/>
          <a:ext cx="3685834" cy="3685834"/>
        </a:xfrm>
        <a:custGeom>
          <a:avLst/>
          <a:gdLst/>
          <a:ahLst/>
          <a:cxnLst/>
          <a:rect l="0" t="0" r="0" b="0"/>
          <a:pathLst>
            <a:path>
              <a:moveTo>
                <a:pt x="3152507" y="546260"/>
              </a:moveTo>
              <a:arcTo wR="1842917" hR="1842917" stAng="18917059" swAng="298449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67EC838-5814-4AC0-A096-66075153773E}">
      <dsp:nvSpPr>
        <dsp:cNvPr id="0" name=""/>
        <dsp:cNvSpPr/>
      </dsp:nvSpPr>
      <dsp:spPr>
        <a:xfrm>
          <a:off x="4060039" y="2777086"/>
          <a:ext cx="1872188" cy="148856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b="1" kern="1200" dirty="0">
              <a:solidFill>
                <a:srgbClr val="FF0000"/>
              </a:solidFill>
            </a:rPr>
            <a:t>CARTO</a:t>
          </a:r>
          <a:r>
            <a:rPr lang="fr-FR" sz="1900" b="1" kern="1200" dirty="0">
              <a:solidFill>
                <a:srgbClr val="FF0000"/>
              </a:solidFill>
            </a:rPr>
            <a:t> </a:t>
          </a:r>
          <a:r>
            <a:rPr lang="fr-FR" sz="1900" kern="1200" dirty="0"/>
            <a:t> </a:t>
          </a:r>
        </a:p>
        <a:p>
          <a:pPr lvl="0" algn="ctr" defTabSz="889000">
            <a:lnSpc>
              <a:spcPct val="90000"/>
            </a:lnSpc>
            <a:spcBef>
              <a:spcPct val="0"/>
            </a:spcBef>
            <a:spcAft>
              <a:spcPct val="35000"/>
            </a:spcAft>
          </a:pPr>
          <a:r>
            <a:rPr lang="fr-FR" sz="1900" kern="1200" dirty="0"/>
            <a:t>Localisation des PEI</a:t>
          </a:r>
        </a:p>
      </dsp:txBody>
      <dsp:txXfrm>
        <a:off x="4132705" y="2849752"/>
        <a:ext cx="1726856" cy="1343237"/>
      </dsp:txXfrm>
    </dsp:sp>
    <dsp:sp modelId="{D9BD63B8-52EF-43B0-88CA-E0DEB446BECC}">
      <dsp:nvSpPr>
        <dsp:cNvPr id="0" name=""/>
        <dsp:cNvSpPr/>
      </dsp:nvSpPr>
      <dsp:spPr>
        <a:xfrm>
          <a:off x="1557203" y="756994"/>
          <a:ext cx="3685834" cy="3685834"/>
        </a:xfrm>
        <a:custGeom>
          <a:avLst/>
          <a:gdLst/>
          <a:ahLst/>
          <a:cxnLst/>
          <a:rect l="0" t="0" r="0" b="0"/>
          <a:pathLst>
            <a:path>
              <a:moveTo>
                <a:pt x="2615942" y="3515871"/>
              </a:moveTo>
              <a:arcTo wR="1842917" hR="1842917" stAng="3911980" swAng="323688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E9D403-811A-40F8-8767-5A93CF4F3A4D}">
      <dsp:nvSpPr>
        <dsp:cNvPr id="0" name=""/>
        <dsp:cNvSpPr/>
      </dsp:nvSpPr>
      <dsp:spPr>
        <a:xfrm>
          <a:off x="656671" y="2841645"/>
          <a:ext cx="2294870" cy="13594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b="1" kern="1200" dirty="0">
              <a:solidFill>
                <a:srgbClr val="FF0000"/>
              </a:solidFill>
            </a:rPr>
            <a:t>TICKET DE DEPART</a:t>
          </a:r>
        </a:p>
        <a:p>
          <a:pPr lvl="0" algn="ctr" defTabSz="889000">
            <a:lnSpc>
              <a:spcPct val="90000"/>
            </a:lnSpc>
            <a:spcBef>
              <a:spcPct val="0"/>
            </a:spcBef>
            <a:spcAft>
              <a:spcPct val="35000"/>
            </a:spcAft>
          </a:pPr>
          <a:r>
            <a:rPr lang="fr-FR" sz="1900" kern="1200" dirty="0"/>
            <a:t>Disponibilité + distance des PEI</a:t>
          </a:r>
        </a:p>
      </dsp:txBody>
      <dsp:txXfrm>
        <a:off x="723034" y="2908008"/>
        <a:ext cx="2162144" cy="1226724"/>
      </dsp:txXfrm>
    </dsp:sp>
    <dsp:sp modelId="{999EB6CF-76C6-4267-B757-312C22CA622B}">
      <dsp:nvSpPr>
        <dsp:cNvPr id="0" name=""/>
        <dsp:cNvSpPr/>
      </dsp:nvSpPr>
      <dsp:spPr>
        <a:xfrm>
          <a:off x="1557203" y="756994"/>
          <a:ext cx="3685834" cy="3685834"/>
        </a:xfrm>
        <a:custGeom>
          <a:avLst/>
          <a:gdLst/>
          <a:ahLst/>
          <a:cxnLst/>
          <a:rect l="0" t="0" r="0" b="0"/>
          <a:pathLst>
            <a:path>
              <a:moveTo>
                <a:pt x="13847" y="2068410"/>
              </a:moveTo>
              <a:arcTo wR="1842917" hR="1842917" stAng="10378312" swAng="310353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E4993-ED89-46FD-B92A-BE49754B4CCB}">
      <dsp:nvSpPr>
        <dsp:cNvPr id="0" name=""/>
        <dsp:cNvSpPr/>
      </dsp:nvSpPr>
      <dsp:spPr>
        <a:xfrm>
          <a:off x="1933266" y="327267"/>
          <a:ext cx="4229299" cy="4229299"/>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kern="1200" dirty="0"/>
            <a:t>Saisie SIG (longue durée) et/ou START (courte durée)</a:t>
          </a:r>
          <a:endParaRPr lang="fr-FR" sz="1800" kern="1200" dirty="0">
            <a:solidFill>
              <a:srgbClr val="FF0000"/>
            </a:solidFill>
          </a:endParaRPr>
        </a:p>
      </dsp:txBody>
      <dsp:txXfrm>
        <a:off x="4162207" y="1223475"/>
        <a:ext cx="1510464" cy="1258720"/>
      </dsp:txXfrm>
    </dsp:sp>
    <dsp:sp modelId="{A4FDFEF2-E2F5-48CC-9F31-E41284E40C9E}">
      <dsp:nvSpPr>
        <dsp:cNvPr id="0" name=""/>
        <dsp:cNvSpPr/>
      </dsp:nvSpPr>
      <dsp:spPr>
        <a:xfrm>
          <a:off x="1846162" y="478313"/>
          <a:ext cx="4229299" cy="4229299"/>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kern="1200" dirty="0"/>
            <a:t>SIG = suppression manuelle</a:t>
          </a:r>
        </a:p>
        <a:p>
          <a:pPr lvl="0" algn="ctr" defTabSz="800100">
            <a:lnSpc>
              <a:spcPct val="90000"/>
            </a:lnSpc>
            <a:spcBef>
              <a:spcPct val="0"/>
            </a:spcBef>
            <a:spcAft>
              <a:spcPct val="35000"/>
            </a:spcAft>
          </a:pPr>
          <a:r>
            <a:rPr lang="fr-FR" sz="1800" kern="1200" dirty="0"/>
            <a:t>START = suppression auto en fin de validité</a:t>
          </a:r>
        </a:p>
      </dsp:txBody>
      <dsp:txXfrm>
        <a:off x="2853138" y="3222323"/>
        <a:ext cx="2265696" cy="1107673"/>
      </dsp:txXfrm>
    </dsp:sp>
    <dsp:sp modelId="{59C7E5FA-EF11-46CC-A98D-8E8CDD8851BE}">
      <dsp:nvSpPr>
        <dsp:cNvPr id="0" name=""/>
        <dsp:cNvSpPr/>
      </dsp:nvSpPr>
      <dsp:spPr>
        <a:xfrm>
          <a:off x="1759059" y="327267"/>
          <a:ext cx="4229299" cy="4229299"/>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r-FR" sz="1800" kern="1200" dirty="0"/>
            <a:t>Gestionnaire de réseaux / mairie / exploitant / SP</a:t>
          </a:r>
        </a:p>
      </dsp:txBody>
      <dsp:txXfrm>
        <a:off x="2248953" y="1223475"/>
        <a:ext cx="1510464" cy="1258720"/>
      </dsp:txXfrm>
    </dsp:sp>
    <dsp:sp modelId="{AA2E9FF1-82E1-4168-83A6-503004C7B47F}">
      <dsp:nvSpPr>
        <dsp:cNvPr id="0" name=""/>
        <dsp:cNvSpPr/>
      </dsp:nvSpPr>
      <dsp:spPr>
        <a:xfrm>
          <a:off x="1671801" y="65453"/>
          <a:ext cx="4752926" cy="475292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118B1D-8C63-43B4-9B59-825A785E2830}">
      <dsp:nvSpPr>
        <dsp:cNvPr id="0" name=""/>
        <dsp:cNvSpPr/>
      </dsp:nvSpPr>
      <dsp:spPr>
        <a:xfrm>
          <a:off x="1584349" y="216232"/>
          <a:ext cx="4752926" cy="475292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8C2E7A-9B25-4B0E-A991-AE1E9F087CCE}">
      <dsp:nvSpPr>
        <dsp:cNvPr id="0" name=""/>
        <dsp:cNvSpPr/>
      </dsp:nvSpPr>
      <dsp:spPr>
        <a:xfrm>
          <a:off x="1496896" y="65453"/>
          <a:ext cx="4752926" cy="475292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A2EE9-6C14-4E3E-B051-62387F463A2B}">
      <dsp:nvSpPr>
        <dsp:cNvPr id="0" name=""/>
        <dsp:cNvSpPr/>
      </dsp:nvSpPr>
      <dsp:spPr>
        <a:xfrm>
          <a:off x="1399765" y="370520"/>
          <a:ext cx="2390063" cy="2390427"/>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276569-E46F-419D-9D25-48CE82D086FE}">
      <dsp:nvSpPr>
        <dsp:cNvPr id="0" name=""/>
        <dsp:cNvSpPr/>
      </dsp:nvSpPr>
      <dsp:spPr>
        <a:xfrm>
          <a:off x="1909358" y="1189004"/>
          <a:ext cx="1328112" cy="663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a:t>Gestionnaire de réseaux</a:t>
          </a:r>
        </a:p>
      </dsp:txBody>
      <dsp:txXfrm>
        <a:off x="1909358" y="1189004"/>
        <a:ext cx="1328112" cy="663897"/>
      </dsp:txXfrm>
    </dsp:sp>
    <dsp:sp modelId="{5BF3FD80-FF6C-410A-851D-027A84269052}">
      <dsp:nvSpPr>
        <dsp:cNvPr id="0" name=""/>
        <dsp:cNvSpPr/>
      </dsp:nvSpPr>
      <dsp:spPr>
        <a:xfrm>
          <a:off x="717243" y="1699465"/>
          <a:ext cx="2390063" cy="2390427"/>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B04235-E395-4564-8674-F292735E7828}">
      <dsp:nvSpPr>
        <dsp:cNvPr id="0" name=""/>
        <dsp:cNvSpPr/>
      </dsp:nvSpPr>
      <dsp:spPr>
        <a:xfrm>
          <a:off x="1248219" y="2570426"/>
          <a:ext cx="1328112" cy="663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a:t>Saisie consigne START / commune</a:t>
          </a:r>
        </a:p>
      </dsp:txBody>
      <dsp:txXfrm>
        <a:off x="1248219" y="2570426"/>
        <a:ext cx="1328112" cy="663897"/>
      </dsp:txXfrm>
    </dsp:sp>
    <dsp:sp modelId="{EBD1191F-8CC7-42CD-9CE1-C65A1C2AD186}">
      <dsp:nvSpPr>
        <dsp:cNvPr id="0" name=""/>
        <dsp:cNvSpPr/>
      </dsp:nvSpPr>
      <dsp:spPr>
        <a:xfrm>
          <a:off x="1551185" y="3237303"/>
          <a:ext cx="2053435" cy="2054258"/>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D92353-DC2B-419A-A34A-3C4B3533A836}">
      <dsp:nvSpPr>
        <dsp:cNvPr id="0" name=""/>
        <dsp:cNvSpPr/>
      </dsp:nvSpPr>
      <dsp:spPr>
        <a:xfrm>
          <a:off x="1912499" y="3953836"/>
          <a:ext cx="1328112" cy="663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a:t>Suppression auto de START en fin de validité</a:t>
          </a:r>
        </a:p>
      </dsp:txBody>
      <dsp:txXfrm>
        <a:off x="1912499" y="3953836"/>
        <a:ext cx="1328112" cy="6638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A2EE9-6C14-4E3E-B051-62387F463A2B}">
      <dsp:nvSpPr>
        <dsp:cNvPr id="0" name=""/>
        <dsp:cNvSpPr/>
      </dsp:nvSpPr>
      <dsp:spPr>
        <a:xfrm>
          <a:off x="1445483" y="258947"/>
          <a:ext cx="2468125" cy="2468500"/>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276569-E46F-419D-9D25-48CE82D086FE}">
      <dsp:nvSpPr>
        <dsp:cNvPr id="0" name=""/>
        <dsp:cNvSpPr/>
      </dsp:nvSpPr>
      <dsp:spPr>
        <a:xfrm>
          <a:off x="1971719" y="1104162"/>
          <a:ext cx="1371489" cy="68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a:t>ARS / A. P.</a:t>
          </a:r>
        </a:p>
      </dsp:txBody>
      <dsp:txXfrm>
        <a:off x="1971719" y="1104162"/>
        <a:ext cx="1371489" cy="685580"/>
      </dsp:txXfrm>
    </dsp:sp>
    <dsp:sp modelId="{5BF3FD80-FF6C-410A-851D-027A84269052}">
      <dsp:nvSpPr>
        <dsp:cNvPr id="0" name=""/>
        <dsp:cNvSpPr/>
      </dsp:nvSpPr>
      <dsp:spPr>
        <a:xfrm>
          <a:off x="740669" y="1631295"/>
          <a:ext cx="2468125" cy="2468500"/>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B04235-E395-4564-8674-F292735E7828}">
      <dsp:nvSpPr>
        <dsp:cNvPr id="0" name=""/>
        <dsp:cNvSpPr/>
      </dsp:nvSpPr>
      <dsp:spPr>
        <a:xfrm>
          <a:off x="1288987" y="2530703"/>
          <a:ext cx="1371489" cy="68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a:t>saisie consigne START / commune</a:t>
          </a:r>
          <a:endParaRPr lang="fr-FR" sz="4100" kern="1200" dirty="0"/>
        </a:p>
      </dsp:txBody>
      <dsp:txXfrm>
        <a:off x="1288987" y="2530703"/>
        <a:ext cx="1371489" cy="685580"/>
      </dsp:txXfrm>
    </dsp:sp>
    <dsp:sp modelId="{EBD1191F-8CC7-42CD-9CE1-C65A1C2AD186}">
      <dsp:nvSpPr>
        <dsp:cNvPr id="0" name=""/>
        <dsp:cNvSpPr/>
      </dsp:nvSpPr>
      <dsp:spPr>
        <a:xfrm>
          <a:off x="1601848" y="3219361"/>
          <a:ext cx="2120501" cy="2121351"/>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D92353-DC2B-419A-A34A-3C4B3533A836}">
      <dsp:nvSpPr>
        <dsp:cNvPr id="0" name=""/>
        <dsp:cNvSpPr/>
      </dsp:nvSpPr>
      <dsp:spPr>
        <a:xfrm>
          <a:off x="1974963" y="3959296"/>
          <a:ext cx="1371489" cy="68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a:t>Suppression consigne suite info ARS</a:t>
          </a:r>
        </a:p>
      </dsp:txBody>
      <dsp:txXfrm>
        <a:off x="1974963" y="3959296"/>
        <a:ext cx="1371489" cy="68558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8562" name="Rectangle 2">
            <a:extLst>
              <a:ext uri="{FF2B5EF4-FFF2-40B4-BE49-F238E27FC236}">
                <a16:creationId xmlns:a16="http://schemas.microsoft.com/office/drawing/2014/main" id="{7205F9F2-991B-4222-8CCB-D40FB97C1D9D}"/>
              </a:ext>
            </a:extLst>
          </p:cNvPr>
          <p:cNvSpPr>
            <a:spLocks noGrp="1" noChangeArrowheads="1"/>
          </p:cNvSpPr>
          <p:nvPr>
            <p:ph type="hdr" sz="quarter"/>
          </p:nvPr>
        </p:nvSpPr>
        <p:spPr bwMode="auto">
          <a:xfrm>
            <a:off x="0" y="0"/>
            <a:ext cx="3076575" cy="509588"/>
          </a:xfrm>
          <a:prstGeom prst="rect">
            <a:avLst/>
          </a:prstGeom>
          <a:noFill/>
          <a:ln>
            <a:noFill/>
          </a:ln>
          <a:effectLst/>
          <a:extLst/>
        </p:spPr>
        <p:txBody>
          <a:bodyPr vert="horz" wrap="square" lIns="96078" tIns="48039" rIns="96078" bIns="48039" numCol="1" anchor="t" anchorCtr="0" compatLnSpc="1">
            <a:prstTxWarp prst="textNoShape">
              <a:avLst/>
            </a:prstTxWarp>
          </a:bodyPr>
          <a:lstStyle>
            <a:lvl1pPr defTabSz="960438" eaLnBrk="1" hangingPunct="1">
              <a:spcBef>
                <a:spcPct val="0"/>
              </a:spcBef>
              <a:defRPr sz="1200" b="0">
                <a:solidFill>
                  <a:schemeClr val="tx1"/>
                </a:solidFill>
                <a:latin typeface="Times New Roman" pitchFamily="18" charset="0"/>
              </a:defRPr>
            </a:lvl1pPr>
          </a:lstStyle>
          <a:p>
            <a:pPr>
              <a:defRPr/>
            </a:pPr>
            <a:endParaRPr lang="fr-FR" altLang="fr-FR"/>
          </a:p>
        </p:txBody>
      </p:sp>
      <p:sp>
        <p:nvSpPr>
          <p:cNvPr id="578563" name="Rectangle 3">
            <a:extLst>
              <a:ext uri="{FF2B5EF4-FFF2-40B4-BE49-F238E27FC236}">
                <a16:creationId xmlns:a16="http://schemas.microsoft.com/office/drawing/2014/main" id="{B36871CE-5049-4A72-A326-5537E7224F68}"/>
              </a:ext>
            </a:extLst>
          </p:cNvPr>
          <p:cNvSpPr>
            <a:spLocks noGrp="1" noChangeArrowheads="1"/>
          </p:cNvSpPr>
          <p:nvPr>
            <p:ph type="dt" sz="quarter" idx="1"/>
          </p:nvPr>
        </p:nvSpPr>
        <p:spPr bwMode="auto">
          <a:xfrm>
            <a:off x="4022725" y="0"/>
            <a:ext cx="3076575" cy="509588"/>
          </a:xfrm>
          <a:prstGeom prst="rect">
            <a:avLst/>
          </a:prstGeom>
          <a:noFill/>
          <a:ln>
            <a:noFill/>
          </a:ln>
          <a:effectLst/>
          <a:extLst/>
        </p:spPr>
        <p:txBody>
          <a:bodyPr vert="horz" wrap="square" lIns="96078" tIns="48039" rIns="96078" bIns="48039" numCol="1" anchor="t" anchorCtr="0" compatLnSpc="1">
            <a:prstTxWarp prst="textNoShape">
              <a:avLst/>
            </a:prstTxWarp>
          </a:bodyPr>
          <a:lstStyle>
            <a:lvl1pPr algn="r" defTabSz="960438" eaLnBrk="1" hangingPunct="1">
              <a:spcBef>
                <a:spcPct val="0"/>
              </a:spcBef>
              <a:defRPr sz="1200" b="0">
                <a:solidFill>
                  <a:schemeClr val="tx1"/>
                </a:solidFill>
                <a:latin typeface="Times New Roman" pitchFamily="18" charset="0"/>
              </a:defRPr>
            </a:lvl1pPr>
          </a:lstStyle>
          <a:p>
            <a:pPr>
              <a:defRPr/>
            </a:pPr>
            <a:endParaRPr lang="fr-FR" altLang="fr-FR"/>
          </a:p>
        </p:txBody>
      </p:sp>
      <p:sp>
        <p:nvSpPr>
          <p:cNvPr id="578564" name="Rectangle 4">
            <a:extLst>
              <a:ext uri="{FF2B5EF4-FFF2-40B4-BE49-F238E27FC236}">
                <a16:creationId xmlns:a16="http://schemas.microsoft.com/office/drawing/2014/main" id="{E7AF8369-EF12-4047-B7D7-DED3DD1754A3}"/>
              </a:ext>
            </a:extLst>
          </p:cNvPr>
          <p:cNvSpPr>
            <a:spLocks noGrp="1" noChangeArrowheads="1"/>
          </p:cNvSpPr>
          <p:nvPr>
            <p:ph type="ftr" sz="quarter" idx="2"/>
          </p:nvPr>
        </p:nvSpPr>
        <p:spPr bwMode="auto">
          <a:xfrm>
            <a:off x="0" y="9726613"/>
            <a:ext cx="3076575" cy="509587"/>
          </a:xfrm>
          <a:prstGeom prst="rect">
            <a:avLst/>
          </a:prstGeom>
          <a:noFill/>
          <a:ln>
            <a:noFill/>
          </a:ln>
          <a:effectLst/>
          <a:extLst/>
        </p:spPr>
        <p:txBody>
          <a:bodyPr vert="horz" wrap="square" lIns="96078" tIns="48039" rIns="96078" bIns="48039" numCol="1" anchor="b" anchorCtr="0" compatLnSpc="1">
            <a:prstTxWarp prst="textNoShape">
              <a:avLst/>
            </a:prstTxWarp>
          </a:bodyPr>
          <a:lstStyle>
            <a:lvl1pPr defTabSz="960438" eaLnBrk="1" hangingPunct="1">
              <a:spcBef>
                <a:spcPct val="0"/>
              </a:spcBef>
              <a:defRPr sz="1200" b="0">
                <a:solidFill>
                  <a:schemeClr val="tx1"/>
                </a:solidFill>
                <a:latin typeface="Times New Roman" pitchFamily="18" charset="0"/>
              </a:defRPr>
            </a:lvl1pPr>
          </a:lstStyle>
          <a:p>
            <a:pPr>
              <a:defRPr/>
            </a:pPr>
            <a:r>
              <a:rPr lang="fr-FR" altLang="fr-FR"/>
              <a:t>Informations données par ERP 2.0</a:t>
            </a:r>
          </a:p>
        </p:txBody>
      </p:sp>
      <p:sp>
        <p:nvSpPr>
          <p:cNvPr id="578565" name="Rectangle 5">
            <a:extLst>
              <a:ext uri="{FF2B5EF4-FFF2-40B4-BE49-F238E27FC236}">
                <a16:creationId xmlns:a16="http://schemas.microsoft.com/office/drawing/2014/main" id="{5652389D-D2AE-450A-B3A3-D6AEE7656556}"/>
              </a:ext>
            </a:extLst>
          </p:cNvPr>
          <p:cNvSpPr>
            <a:spLocks noGrp="1" noChangeArrowheads="1"/>
          </p:cNvSpPr>
          <p:nvPr>
            <p:ph type="sldNum" sz="quarter" idx="3"/>
          </p:nvPr>
        </p:nvSpPr>
        <p:spPr bwMode="auto">
          <a:xfrm>
            <a:off x="4022725" y="9726613"/>
            <a:ext cx="3076575" cy="509587"/>
          </a:xfrm>
          <a:prstGeom prst="rect">
            <a:avLst/>
          </a:prstGeom>
          <a:noFill/>
          <a:ln>
            <a:noFill/>
          </a:ln>
          <a:effectLst/>
          <a:extLst/>
        </p:spPr>
        <p:txBody>
          <a:bodyPr vert="horz" wrap="square" lIns="96078" tIns="48039" rIns="96078" bIns="48039" numCol="1" anchor="b" anchorCtr="0" compatLnSpc="1">
            <a:prstTxWarp prst="textNoShape">
              <a:avLst/>
            </a:prstTxWarp>
          </a:bodyPr>
          <a:lstStyle>
            <a:lvl1pPr algn="r" defTabSz="960438" eaLnBrk="1" hangingPunct="1">
              <a:defRPr sz="1200" b="0">
                <a:solidFill>
                  <a:schemeClr val="tx1"/>
                </a:solidFill>
                <a:latin typeface="Times New Roman" panose="02020603050405020304" pitchFamily="18" charset="0"/>
              </a:defRPr>
            </a:lvl1pPr>
          </a:lstStyle>
          <a:p>
            <a:pPr>
              <a:defRPr/>
            </a:pPr>
            <a:fld id="{E401E784-85AE-486B-BC3A-D16F581FBDEB}"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a:extLst>
              <a:ext uri="{FF2B5EF4-FFF2-40B4-BE49-F238E27FC236}">
                <a16:creationId xmlns:a16="http://schemas.microsoft.com/office/drawing/2014/main" id="{AC0A9909-4EE1-4591-96CE-3832784FA721}"/>
              </a:ext>
            </a:extLst>
          </p:cNvPr>
          <p:cNvSpPr>
            <a:spLocks noGrp="1" noChangeArrowheads="1"/>
          </p:cNvSpPr>
          <p:nvPr>
            <p:ph type="hdr" sz="quarter"/>
          </p:nvPr>
        </p:nvSpPr>
        <p:spPr bwMode="auto">
          <a:xfrm>
            <a:off x="0" y="0"/>
            <a:ext cx="3076575" cy="509588"/>
          </a:xfrm>
          <a:prstGeom prst="rect">
            <a:avLst/>
          </a:prstGeom>
          <a:noFill/>
          <a:ln>
            <a:noFill/>
          </a:ln>
          <a:effectLst/>
          <a:extLst/>
        </p:spPr>
        <p:txBody>
          <a:bodyPr vert="horz" wrap="square" lIns="96078" tIns="48039" rIns="96078" bIns="48039" numCol="1" anchor="t" anchorCtr="0" compatLnSpc="1">
            <a:prstTxWarp prst="textNoShape">
              <a:avLst/>
            </a:prstTxWarp>
          </a:bodyPr>
          <a:lstStyle>
            <a:lvl1pPr defTabSz="960438" eaLnBrk="1" hangingPunct="1">
              <a:spcBef>
                <a:spcPct val="50000"/>
              </a:spcBef>
              <a:defRPr sz="1200">
                <a:latin typeface="Arial" charset="0"/>
              </a:defRPr>
            </a:lvl1pPr>
          </a:lstStyle>
          <a:p>
            <a:pPr>
              <a:defRPr/>
            </a:pPr>
            <a:endParaRPr lang="fr-FR" altLang="fr-FR"/>
          </a:p>
        </p:txBody>
      </p:sp>
      <p:sp>
        <p:nvSpPr>
          <p:cNvPr id="628739" name="Rectangle 3">
            <a:extLst>
              <a:ext uri="{FF2B5EF4-FFF2-40B4-BE49-F238E27FC236}">
                <a16:creationId xmlns:a16="http://schemas.microsoft.com/office/drawing/2014/main" id="{A5F5E81E-7E08-4701-BEC4-0925E5B621CB}"/>
              </a:ext>
            </a:extLst>
          </p:cNvPr>
          <p:cNvSpPr>
            <a:spLocks noGrp="1" noChangeArrowheads="1"/>
          </p:cNvSpPr>
          <p:nvPr>
            <p:ph type="dt" idx="1"/>
          </p:nvPr>
        </p:nvSpPr>
        <p:spPr bwMode="auto">
          <a:xfrm>
            <a:off x="4022725" y="0"/>
            <a:ext cx="3076575" cy="509588"/>
          </a:xfrm>
          <a:prstGeom prst="rect">
            <a:avLst/>
          </a:prstGeom>
          <a:noFill/>
          <a:ln>
            <a:noFill/>
          </a:ln>
          <a:effectLst/>
          <a:extLst/>
        </p:spPr>
        <p:txBody>
          <a:bodyPr vert="horz" wrap="square" lIns="96078" tIns="48039" rIns="96078" bIns="48039" numCol="1" anchor="t" anchorCtr="0" compatLnSpc="1">
            <a:prstTxWarp prst="textNoShape">
              <a:avLst/>
            </a:prstTxWarp>
          </a:bodyPr>
          <a:lstStyle>
            <a:lvl1pPr algn="r" defTabSz="960438" eaLnBrk="1" hangingPunct="1">
              <a:spcBef>
                <a:spcPct val="50000"/>
              </a:spcBef>
              <a:defRPr sz="1200">
                <a:latin typeface="Arial" charset="0"/>
              </a:defRPr>
            </a:lvl1pPr>
          </a:lstStyle>
          <a:p>
            <a:pPr>
              <a:defRPr/>
            </a:pPr>
            <a:endParaRPr lang="fr-FR" altLang="fr-FR"/>
          </a:p>
        </p:txBody>
      </p:sp>
      <p:sp>
        <p:nvSpPr>
          <p:cNvPr id="4100" name="Rectangle 4"/>
          <p:cNvSpPr>
            <a:spLocks noGrp="1" noRot="1" noChangeAspect="1" noChangeArrowheads="1" noTextEdit="1"/>
          </p:cNvSpPr>
          <p:nvPr>
            <p:ph type="sldImg" idx="2"/>
          </p:nvPr>
        </p:nvSpPr>
        <p:spPr bwMode="auto">
          <a:xfrm>
            <a:off x="993775"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8741" name="Rectangle 5">
            <a:extLst>
              <a:ext uri="{FF2B5EF4-FFF2-40B4-BE49-F238E27FC236}">
                <a16:creationId xmlns:a16="http://schemas.microsoft.com/office/drawing/2014/main" id="{1C5936FC-4508-449F-AC61-11858AC1FCDA}"/>
              </a:ext>
            </a:extLst>
          </p:cNvPr>
          <p:cNvSpPr>
            <a:spLocks noGrp="1" noChangeArrowheads="1"/>
          </p:cNvSpPr>
          <p:nvPr>
            <p:ph type="body" sz="quarter" idx="3"/>
          </p:nvPr>
        </p:nvSpPr>
        <p:spPr bwMode="auto">
          <a:xfrm>
            <a:off x="946150" y="4860925"/>
            <a:ext cx="5207000" cy="4606925"/>
          </a:xfrm>
          <a:prstGeom prst="rect">
            <a:avLst/>
          </a:prstGeom>
          <a:noFill/>
          <a:ln>
            <a:noFill/>
          </a:ln>
          <a:effectLst/>
          <a:extLst/>
        </p:spPr>
        <p:txBody>
          <a:bodyPr vert="horz" wrap="square" lIns="96078" tIns="48039" rIns="96078" bIns="48039"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628742" name="Rectangle 6">
            <a:extLst>
              <a:ext uri="{FF2B5EF4-FFF2-40B4-BE49-F238E27FC236}">
                <a16:creationId xmlns:a16="http://schemas.microsoft.com/office/drawing/2014/main" id="{8421B0F8-E0A0-444B-9E86-86BFB987AAFC}"/>
              </a:ext>
            </a:extLst>
          </p:cNvPr>
          <p:cNvSpPr>
            <a:spLocks noGrp="1" noChangeArrowheads="1"/>
          </p:cNvSpPr>
          <p:nvPr>
            <p:ph type="ftr" sz="quarter" idx="4"/>
          </p:nvPr>
        </p:nvSpPr>
        <p:spPr bwMode="auto">
          <a:xfrm>
            <a:off x="0" y="9726613"/>
            <a:ext cx="3076575" cy="509587"/>
          </a:xfrm>
          <a:prstGeom prst="rect">
            <a:avLst/>
          </a:prstGeom>
          <a:noFill/>
          <a:ln>
            <a:noFill/>
          </a:ln>
          <a:effectLst/>
          <a:extLst/>
        </p:spPr>
        <p:txBody>
          <a:bodyPr vert="horz" wrap="square" lIns="96078" tIns="48039" rIns="96078" bIns="48039" numCol="1" anchor="b" anchorCtr="0" compatLnSpc="1">
            <a:prstTxWarp prst="textNoShape">
              <a:avLst/>
            </a:prstTxWarp>
          </a:bodyPr>
          <a:lstStyle>
            <a:lvl1pPr defTabSz="960438" eaLnBrk="1" hangingPunct="1">
              <a:spcBef>
                <a:spcPct val="50000"/>
              </a:spcBef>
              <a:defRPr sz="1200">
                <a:latin typeface="Arial" charset="0"/>
              </a:defRPr>
            </a:lvl1pPr>
          </a:lstStyle>
          <a:p>
            <a:pPr>
              <a:defRPr/>
            </a:pPr>
            <a:r>
              <a:rPr lang="fr-FR" altLang="fr-FR"/>
              <a:t>Informations données par ERP 2.0</a:t>
            </a:r>
          </a:p>
        </p:txBody>
      </p:sp>
      <p:sp>
        <p:nvSpPr>
          <p:cNvPr id="628743" name="Rectangle 7">
            <a:extLst>
              <a:ext uri="{FF2B5EF4-FFF2-40B4-BE49-F238E27FC236}">
                <a16:creationId xmlns:a16="http://schemas.microsoft.com/office/drawing/2014/main" id="{932BC1D2-91D2-4DDA-B7D0-6ABFE0B87C82}"/>
              </a:ext>
            </a:extLst>
          </p:cNvPr>
          <p:cNvSpPr>
            <a:spLocks noGrp="1" noChangeArrowheads="1"/>
          </p:cNvSpPr>
          <p:nvPr>
            <p:ph type="sldNum" sz="quarter" idx="5"/>
          </p:nvPr>
        </p:nvSpPr>
        <p:spPr bwMode="auto">
          <a:xfrm>
            <a:off x="4022725" y="9726613"/>
            <a:ext cx="3076575" cy="509587"/>
          </a:xfrm>
          <a:prstGeom prst="rect">
            <a:avLst/>
          </a:prstGeom>
          <a:noFill/>
          <a:ln>
            <a:noFill/>
          </a:ln>
          <a:effectLst/>
          <a:extLst/>
        </p:spPr>
        <p:txBody>
          <a:bodyPr vert="horz" wrap="square" lIns="96078" tIns="48039" rIns="96078" bIns="48039" numCol="1" anchor="b" anchorCtr="0" compatLnSpc="1">
            <a:prstTxWarp prst="textNoShape">
              <a:avLst/>
            </a:prstTxWarp>
          </a:bodyPr>
          <a:lstStyle>
            <a:lvl1pPr algn="r" defTabSz="960438" eaLnBrk="1" hangingPunct="1">
              <a:spcBef>
                <a:spcPct val="50000"/>
              </a:spcBef>
              <a:defRPr sz="1200">
                <a:latin typeface="Arial" panose="020B0604020202020204" pitchFamily="34" charset="0"/>
              </a:defRPr>
            </a:lvl1pPr>
          </a:lstStyle>
          <a:p>
            <a:pPr>
              <a:defRPr/>
            </a:pPr>
            <a:fld id="{E764FB9A-AC3E-47C1-BF41-F12B63F21D3E}"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D4F69F48-49EE-4E5A-88BB-6C6F4B2E605E}" type="slidenum">
              <a:rPr lang="fr-FR" altLang="fr-FR" smtClean="0">
                <a:solidFill>
                  <a:srgbClr val="0000FF"/>
                </a:solidFill>
                <a:latin typeface="Arial" panose="020B0604020202020204" pitchFamily="34" charset="0"/>
              </a:rPr>
              <a:pPr/>
              <a:t>1</a:t>
            </a:fld>
            <a:endParaRPr lang="fr-FR" altLang="fr-FR" smtClean="0">
              <a:solidFill>
                <a:srgbClr val="0000FF"/>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z="2400" smtClean="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1E9852FF-6607-4C25-B8C0-792F086EF7B9}" type="slidenum">
              <a:rPr lang="fr-FR" altLang="fr-FR" smtClean="0">
                <a:solidFill>
                  <a:srgbClr val="0000FF"/>
                </a:solidFill>
                <a:latin typeface="Arial" panose="020B0604020202020204" pitchFamily="34" charset="0"/>
              </a:rPr>
              <a:pPr/>
              <a:t>14</a:t>
            </a:fld>
            <a:endParaRPr lang="fr-FR" altLang="fr-FR" smtClean="0">
              <a:solidFill>
                <a:srgbClr val="0000FF"/>
              </a:solidFill>
              <a:latin typeface="Arial" panose="020B0604020202020204"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24F1938A-6AC1-4172-84C4-C47B90D3ACD5}" type="slidenum">
              <a:rPr lang="fr-FR" altLang="fr-FR" smtClean="0">
                <a:solidFill>
                  <a:srgbClr val="0000FF"/>
                </a:solidFill>
                <a:latin typeface="Arial" panose="020B0604020202020204" pitchFamily="34" charset="0"/>
              </a:rPr>
              <a:pPr/>
              <a:t>15</a:t>
            </a:fld>
            <a:endParaRPr lang="fr-FR" altLang="fr-FR" smtClean="0">
              <a:solidFill>
                <a:srgbClr val="0000FF"/>
              </a:solidFill>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AAE332B3-27B0-4225-AB5B-E79720EBAEFF}" type="slidenum">
              <a:rPr lang="fr-FR" altLang="fr-FR" smtClean="0">
                <a:solidFill>
                  <a:srgbClr val="0000FF"/>
                </a:solidFill>
                <a:latin typeface="Arial" panose="020B0604020202020204" pitchFamily="34" charset="0"/>
              </a:rPr>
              <a:pPr/>
              <a:t>17</a:t>
            </a:fld>
            <a:endParaRPr lang="fr-FR" altLang="fr-FR" smtClean="0">
              <a:solidFill>
                <a:srgbClr val="0000FF"/>
              </a:solidFill>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0950962E-0387-4CF2-9383-2455D2AD7192}" type="slidenum">
              <a:rPr lang="fr-FR" altLang="fr-FR" smtClean="0">
                <a:solidFill>
                  <a:srgbClr val="0000FF"/>
                </a:solidFill>
                <a:latin typeface="Arial" panose="020B0604020202020204" pitchFamily="34" charset="0"/>
              </a:rPr>
              <a:pPr/>
              <a:t>18</a:t>
            </a:fld>
            <a:endParaRPr lang="fr-FR" altLang="fr-FR" smtClean="0">
              <a:solidFill>
                <a:srgbClr val="0000FF"/>
              </a:solidFill>
              <a:latin typeface="Arial" panose="020B0604020202020204"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D8AA2F67-343E-4B3E-9B92-040192B79F4C}" type="slidenum">
              <a:rPr lang="fr-FR" altLang="fr-FR" smtClean="0">
                <a:solidFill>
                  <a:srgbClr val="0000FF"/>
                </a:solidFill>
                <a:latin typeface="Arial" panose="020B0604020202020204" pitchFamily="34" charset="0"/>
              </a:rPr>
              <a:pPr/>
              <a:t>21</a:t>
            </a:fld>
            <a:endParaRPr lang="fr-FR" altLang="fr-FR" smtClean="0">
              <a:solidFill>
                <a:srgbClr val="0000FF"/>
              </a:solidFill>
              <a:latin typeface="Arial" panose="020B0604020202020204"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17CBD795-A57C-4E4C-9275-5411E954FB32}" type="slidenum">
              <a:rPr lang="fr-FR" altLang="fr-FR" smtClean="0">
                <a:solidFill>
                  <a:srgbClr val="0000FF"/>
                </a:solidFill>
                <a:latin typeface="Arial" panose="020B0604020202020204" pitchFamily="34" charset="0"/>
              </a:rPr>
              <a:pPr/>
              <a:t>22</a:t>
            </a:fld>
            <a:endParaRPr lang="fr-FR" altLang="fr-FR" smtClean="0">
              <a:solidFill>
                <a:srgbClr val="0000FF"/>
              </a:solidFill>
              <a:latin typeface="Arial" panose="020B060402020202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BA8CF9AB-C558-4E5F-838D-A2AEEF5B699C}" type="slidenum">
              <a:rPr lang="fr-FR" altLang="fr-FR" smtClean="0">
                <a:solidFill>
                  <a:srgbClr val="0000FF"/>
                </a:solidFill>
                <a:latin typeface="Arial" panose="020B0604020202020204" pitchFamily="34" charset="0"/>
              </a:rPr>
              <a:pPr/>
              <a:t>23</a:t>
            </a:fld>
            <a:endParaRPr lang="fr-FR" altLang="fr-FR" smtClean="0">
              <a:solidFill>
                <a:srgbClr val="0000FF"/>
              </a:solidFill>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55714921-7BAA-44AE-A80E-34768144511E}" type="slidenum">
              <a:rPr lang="fr-FR" altLang="fr-FR" smtClean="0">
                <a:solidFill>
                  <a:srgbClr val="0000FF"/>
                </a:solidFill>
                <a:latin typeface="Arial" panose="020B0604020202020204" pitchFamily="34" charset="0"/>
              </a:rPr>
              <a:pPr/>
              <a:t>24</a:t>
            </a:fld>
            <a:endParaRPr lang="fr-FR" altLang="fr-FR" smtClean="0">
              <a:solidFill>
                <a:srgbClr val="0000FF"/>
              </a:solidFill>
              <a:latin typeface="Arial" panose="020B0604020202020204"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044B26BE-3EA9-4DCD-A283-79371431812F}" type="slidenum">
              <a:rPr lang="fr-FR" altLang="fr-FR" smtClean="0">
                <a:solidFill>
                  <a:srgbClr val="0000FF"/>
                </a:solidFill>
                <a:latin typeface="Arial" panose="020B0604020202020204" pitchFamily="34" charset="0"/>
              </a:rPr>
              <a:pPr/>
              <a:t>25</a:t>
            </a:fld>
            <a:endParaRPr lang="fr-FR" altLang="fr-FR" smtClean="0">
              <a:solidFill>
                <a:srgbClr val="0000FF"/>
              </a:solidFill>
              <a:latin typeface="Arial" panose="020B060402020202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E6E279DA-E21B-4971-ADAB-408C9E02E396}" type="slidenum">
              <a:rPr lang="fr-FR" altLang="fr-FR" smtClean="0">
                <a:solidFill>
                  <a:srgbClr val="0000FF"/>
                </a:solidFill>
                <a:latin typeface="Arial" panose="020B0604020202020204" pitchFamily="34" charset="0"/>
              </a:rPr>
              <a:pPr/>
              <a:t>26</a:t>
            </a:fld>
            <a:endParaRPr lang="fr-FR" altLang="fr-FR" smtClean="0">
              <a:solidFill>
                <a:srgbClr val="0000FF"/>
              </a:solidFill>
              <a:latin typeface="Arial" panose="020B0604020202020204"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B31E1183-732E-473E-88B0-4559F49B4A76}" type="slidenum">
              <a:rPr lang="fr-FR" altLang="fr-FR" smtClean="0">
                <a:solidFill>
                  <a:srgbClr val="0000FF"/>
                </a:solidFill>
                <a:latin typeface="Arial" panose="020B0604020202020204" pitchFamily="34" charset="0"/>
              </a:rPr>
              <a:pPr/>
              <a:t>2</a:t>
            </a:fld>
            <a:endParaRPr lang="fr-FR" altLang="fr-FR" smtClean="0">
              <a:solidFill>
                <a:srgbClr val="0000FF"/>
              </a:solidFill>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B0972C5B-5D2C-4034-8451-17CF9DB04B8C}" type="slidenum">
              <a:rPr lang="fr-FR" altLang="fr-FR" smtClean="0">
                <a:solidFill>
                  <a:srgbClr val="0000FF"/>
                </a:solidFill>
                <a:latin typeface="Arial" panose="020B0604020202020204" pitchFamily="34" charset="0"/>
              </a:rPr>
              <a:pPr/>
              <a:t>27</a:t>
            </a:fld>
            <a:endParaRPr lang="fr-FR" altLang="fr-FR" smtClean="0">
              <a:solidFill>
                <a:srgbClr val="0000FF"/>
              </a:solidFill>
              <a:latin typeface="Arial" panose="020B0604020202020204"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177163C6-2A96-4E4E-9C16-48A9124F9895}" type="slidenum">
              <a:rPr lang="fr-FR" altLang="fr-FR" smtClean="0">
                <a:solidFill>
                  <a:srgbClr val="0000FF"/>
                </a:solidFill>
                <a:latin typeface="Arial" panose="020B0604020202020204" pitchFamily="34" charset="0"/>
              </a:rPr>
              <a:pPr/>
              <a:t>28</a:t>
            </a:fld>
            <a:endParaRPr lang="fr-FR" altLang="fr-FR" smtClean="0">
              <a:solidFill>
                <a:srgbClr val="0000FF"/>
              </a:solidFill>
              <a:latin typeface="Arial" panose="020B0604020202020204"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933702A6-BB7B-4F6F-B4EB-D4B886B1F966}" type="slidenum">
              <a:rPr lang="fr-FR" altLang="fr-FR" smtClean="0">
                <a:solidFill>
                  <a:srgbClr val="0000FF"/>
                </a:solidFill>
                <a:latin typeface="Arial" panose="020B0604020202020204" pitchFamily="34" charset="0"/>
              </a:rPr>
              <a:pPr/>
              <a:t>29</a:t>
            </a:fld>
            <a:endParaRPr lang="fr-FR" altLang="fr-FR" smtClean="0">
              <a:solidFill>
                <a:srgbClr val="0000FF"/>
              </a:solidFill>
              <a:latin typeface="Arial" panose="020B0604020202020204"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45531854-CC9F-4347-B043-FB6533FB73AD}" type="slidenum">
              <a:rPr lang="fr-FR" altLang="fr-FR" smtClean="0">
                <a:solidFill>
                  <a:srgbClr val="0000FF"/>
                </a:solidFill>
                <a:latin typeface="Arial" panose="020B0604020202020204" pitchFamily="34" charset="0"/>
              </a:rPr>
              <a:pPr/>
              <a:t>30</a:t>
            </a:fld>
            <a:endParaRPr lang="fr-FR" altLang="fr-FR" smtClean="0">
              <a:solidFill>
                <a:srgbClr val="0000FF"/>
              </a:solidFill>
              <a:latin typeface="Arial" panose="020B0604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A9FD5926-08F5-4D13-B865-E08DF1F09AF8}" type="slidenum">
              <a:rPr lang="fr-FR" altLang="fr-FR" smtClean="0">
                <a:solidFill>
                  <a:srgbClr val="0000FF"/>
                </a:solidFill>
                <a:latin typeface="Arial" panose="020B0604020202020204" pitchFamily="34" charset="0"/>
              </a:rPr>
              <a:pPr/>
              <a:t>3</a:t>
            </a:fld>
            <a:endParaRPr lang="fr-FR" altLang="fr-FR" smtClean="0">
              <a:solidFill>
                <a:srgbClr val="0000FF"/>
              </a:solidFill>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0452F003-4F40-4D44-BC1E-6997D0325283}" type="slidenum">
              <a:rPr lang="fr-FR" altLang="fr-FR" smtClean="0">
                <a:solidFill>
                  <a:srgbClr val="0000FF"/>
                </a:solidFill>
                <a:latin typeface="Arial" panose="020B0604020202020204" pitchFamily="34" charset="0"/>
              </a:rPr>
              <a:pPr/>
              <a:t>6</a:t>
            </a:fld>
            <a:endParaRPr lang="fr-FR" altLang="fr-FR" smtClean="0">
              <a:solidFill>
                <a:srgbClr val="0000FF"/>
              </a:solidFill>
              <a:latin typeface="Arial" panose="020B0604020202020204" pitchFamily="34"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3C73B6FF-37B2-4687-AB88-DAB710D05AFF}" type="slidenum">
              <a:rPr lang="fr-FR" altLang="fr-FR" smtClean="0">
                <a:solidFill>
                  <a:srgbClr val="0000FF"/>
                </a:solidFill>
                <a:latin typeface="Arial" panose="020B0604020202020204" pitchFamily="34" charset="0"/>
              </a:rPr>
              <a:pPr/>
              <a:t>7</a:t>
            </a:fld>
            <a:endParaRPr lang="fr-FR" altLang="fr-FR" smtClean="0">
              <a:solidFill>
                <a:srgbClr val="0000FF"/>
              </a:solidFill>
              <a:latin typeface="Arial" panose="020B060402020202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9BCCB724-A67F-49B4-B883-265C0F9DDB55}" type="slidenum">
              <a:rPr lang="fr-FR" altLang="fr-FR" smtClean="0">
                <a:solidFill>
                  <a:srgbClr val="0000FF"/>
                </a:solidFill>
                <a:latin typeface="Arial" panose="020B0604020202020204" pitchFamily="34" charset="0"/>
              </a:rPr>
              <a:pPr/>
              <a:t>9</a:t>
            </a:fld>
            <a:endParaRPr lang="fr-FR" altLang="fr-FR" smtClean="0">
              <a:solidFill>
                <a:srgbClr val="0000FF"/>
              </a:solidFill>
              <a:latin typeface="Arial" panose="020B0604020202020204" pitchFamily="34"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2C17B5AA-6112-4920-9703-09AF851458AC}" type="slidenum">
              <a:rPr lang="fr-FR" altLang="fr-FR" smtClean="0">
                <a:solidFill>
                  <a:srgbClr val="0000FF"/>
                </a:solidFill>
                <a:latin typeface="Arial" panose="020B0604020202020204" pitchFamily="34" charset="0"/>
              </a:rPr>
              <a:pPr/>
              <a:t>10</a:t>
            </a:fld>
            <a:endParaRPr lang="fr-FR" altLang="fr-FR" smtClean="0">
              <a:solidFill>
                <a:srgbClr val="0000FF"/>
              </a:solidFill>
              <a:latin typeface="Arial" panose="020B0604020202020204" pitchFamily="34"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B8C3AACC-37B2-4875-8D11-4023034E3B78}" type="slidenum">
              <a:rPr lang="fr-FR" altLang="fr-FR" smtClean="0">
                <a:solidFill>
                  <a:srgbClr val="0000FF"/>
                </a:solidFill>
                <a:latin typeface="Arial" panose="020B0604020202020204" pitchFamily="34" charset="0"/>
              </a:rPr>
              <a:pPr/>
              <a:t>12</a:t>
            </a:fld>
            <a:endParaRPr lang="fr-FR" altLang="fr-FR" smtClean="0">
              <a:solidFill>
                <a:srgbClr val="0000FF"/>
              </a:solidFill>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kumimoji="1" sz="1200">
                <a:solidFill>
                  <a:schemeClr val="tx1"/>
                </a:solidFill>
                <a:latin typeface="Times New Roman" panose="02020603050405020304" pitchFamily="18" charset="0"/>
              </a:defRPr>
            </a:lvl1pPr>
            <a:lvl2pPr marL="742950" indent="-285750" defTabSz="960438">
              <a:spcBef>
                <a:spcPct val="30000"/>
              </a:spcBef>
              <a:defRPr kumimoji="1" sz="1200">
                <a:solidFill>
                  <a:schemeClr val="tx1"/>
                </a:solidFill>
                <a:latin typeface="Arial Narrow" panose="020B0606020202030204" pitchFamily="34" charset="0"/>
              </a:defRPr>
            </a:lvl2pPr>
            <a:lvl3pPr marL="1143000" indent="-228600" defTabSz="960438">
              <a:spcBef>
                <a:spcPct val="30000"/>
              </a:spcBef>
              <a:defRPr kumimoji="1" sz="1200">
                <a:solidFill>
                  <a:schemeClr val="tx1"/>
                </a:solidFill>
                <a:latin typeface="Arial Narrow" panose="020B0606020202030204" pitchFamily="34" charset="0"/>
              </a:defRPr>
            </a:lvl3pPr>
            <a:lvl4pPr marL="1600200" indent="-228600" defTabSz="960438">
              <a:spcBef>
                <a:spcPct val="30000"/>
              </a:spcBef>
              <a:defRPr kumimoji="1" sz="1200">
                <a:solidFill>
                  <a:schemeClr val="tx1"/>
                </a:solidFill>
                <a:latin typeface="Arial Narrow" panose="020B0606020202030204" pitchFamily="34" charset="0"/>
              </a:defRPr>
            </a:lvl4pPr>
            <a:lvl5pPr marL="2057400" indent="-228600" defTabSz="960438">
              <a:spcBef>
                <a:spcPct val="30000"/>
              </a:spcBef>
              <a:defRPr kumimoji="1" sz="1200">
                <a:solidFill>
                  <a:schemeClr val="tx1"/>
                </a:solidFill>
                <a:latin typeface="Arial Narrow" panose="020B0606020202030204" pitchFamily="34" charset="0"/>
              </a:defRPr>
            </a:lvl5pPr>
            <a:lvl6pPr marL="25146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6pPr>
            <a:lvl7pPr marL="29718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7pPr>
            <a:lvl8pPr marL="34290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8pPr>
            <a:lvl9pPr marL="3886200" indent="-228600" defTabSz="960438" eaLnBrk="0" fontAlgn="base" hangingPunct="0">
              <a:spcBef>
                <a:spcPct val="30000"/>
              </a:spcBef>
              <a:spcAft>
                <a:spcPct val="0"/>
              </a:spcAft>
              <a:defRPr kumimoji="1" sz="1200">
                <a:solidFill>
                  <a:schemeClr val="tx1"/>
                </a:solidFill>
                <a:latin typeface="Arial Narrow" panose="020B0606020202030204" pitchFamily="34" charset="0"/>
              </a:defRPr>
            </a:lvl9pPr>
          </a:lstStyle>
          <a:p>
            <a:fld id="{AEE9075C-88AA-4B62-99F6-75DCDF77D25B}" type="slidenum">
              <a:rPr lang="fr-FR" altLang="fr-FR" smtClean="0">
                <a:solidFill>
                  <a:srgbClr val="0000FF"/>
                </a:solidFill>
                <a:latin typeface="Arial" panose="020B0604020202020204" pitchFamily="34" charset="0"/>
              </a:rPr>
              <a:pPr/>
              <a:t>13</a:t>
            </a:fld>
            <a:endParaRPr lang="fr-FR" altLang="fr-FR" smtClean="0">
              <a:solidFill>
                <a:srgbClr val="0000FF"/>
              </a:solidFill>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2400" smtClean="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0" y="1484313"/>
            <a:ext cx="7667625" cy="0"/>
          </a:xfrm>
          <a:prstGeom prst="line">
            <a:avLst/>
          </a:prstGeom>
          <a:noFill/>
          <a:ln w="57150">
            <a:solidFill>
              <a:srgbClr val="A50021"/>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5" name="Line 9"/>
          <p:cNvSpPr>
            <a:spLocks noChangeShapeType="1"/>
          </p:cNvSpPr>
          <p:nvPr userDrawn="1"/>
        </p:nvSpPr>
        <p:spPr bwMode="auto">
          <a:xfrm>
            <a:off x="7662863" y="0"/>
            <a:ext cx="4762" cy="1484313"/>
          </a:xfrm>
          <a:prstGeom prst="line">
            <a:avLst/>
          </a:prstGeom>
          <a:noFill/>
          <a:ln w="76200">
            <a:solidFill>
              <a:srgbClr val="A50021"/>
            </a:solidFill>
            <a:round/>
            <a:headEnd/>
            <a:tailEnd/>
          </a:ln>
          <a:extLst>
            <a:ext uri="{909E8E84-426E-40DD-AFC4-6F175D3DCCD1}">
              <a14:hiddenFill xmlns:a14="http://schemas.microsoft.com/office/drawing/2010/main">
                <a:noFill/>
              </a14:hiddenFill>
            </a:ext>
          </a:extLst>
        </p:spPr>
        <p:txBody>
          <a:bodyPr>
            <a:spAutoFit/>
          </a:bodyPr>
          <a:lstStyle/>
          <a:p>
            <a:endParaRPr lang="fr-FR"/>
          </a:p>
        </p:txBody>
      </p:sp>
      <p:sp>
        <p:nvSpPr>
          <p:cNvPr id="2" name="Titre 1"/>
          <p:cNvSpPr>
            <a:spLocks noGrp="1"/>
          </p:cNvSpPr>
          <p:nvPr>
            <p:ph type="ctrTitle"/>
          </p:nvPr>
        </p:nvSpPr>
        <p:spPr>
          <a:xfrm>
            <a:off x="611560" y="116632"/>
            <a:ext cx="7772400" cy="1470025"/>
          </a:xfrm>
          <a:prstGeom prst="rect">
            <a:avLst/>
          </a:prstGeom>
        </p:spPr>
        <p:txBody>
          <a:bodyPr/>
          <a:lstStyle>
            <a:lvl1pPr>
              <a:defRPr sz="2800" b="1">
                <a:solidFill>
                  <a:srgbClr val="C00000"/>
                </a:solidFill>
              </a:defRPr>
            </a:lvl1pPr>
          </a:lstStyle>
          <a:p>
            <a:r>
              <a:rPr lang="fr-FR" dirty="0"/>
              <a:t>Modifiez le style du titre</a:t>
            </a: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Tree>
    <p:extLst>
      <p:ext uri="{BB962C8B-B14F-4D97-AF65-F5344CB8AC3E}">
        <p14:creationId xmlns:p14="http://schemas.microsoft.com/office/powerpoint/2010/main" val="2408199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05182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40646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21645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Tree>
    <p:extLst>
      <p:ext uri="{BB962C8B-B14F-4D97-AF65-F5344CB8AC3E}">
        <p14:creationId xmlns:p14="http://schemas.microsoft.com/office/powerpoint/2010/main" val="2287797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31413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46737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Tree>
    <p:extLst>
      <p:ext uri="{BB962C8B-B14F-4D97-AF65-F5344CB8AC3E}">
        <p14:creationId xmlns:p14="http://schemas.microsoft.com/office/powerpoint/2010/main" val="551967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FE5624-A6AC-447F-8556-E5A087A37B39}"/>
              </a:ext>
            </a:extLst>
          </p:cNvPr>
          <p:cNvSpPr>
            <a:spLocks noChangeArrowheads="1"/>
          </p:cNvSpPr>
          <p:nvPr userDrawn="1"/>
        </p:nvSpPr>
        <p:spPr bwMode="auto">
          <a:xfrm>
            <a:off x="0" y="6546850"/>
            <a:ext cx="8388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b="1">
                <a:solidFill>
                  <a:srgbClr val="0000FF"/>
                </a:solidFill>
                <a:latin typeface="Calibri" pitchFamily="34" charset="0"/>
                <a:sym typeface="Wingdings" pitchFamily="2" charset="2"/>
              </a:defRPr>
            </a:lvl1pPr>
            <a:lvl2pPr marL="742950" indent="-285750" eaLnBrk="0" hangingPunct="0">
              <a:defRPr kumimoji="1" sz="2000" b="1">
                <a:solidFill>
                  <a:srgbClr val="0000FF"/>
                </a:solidFill>
                <a:latin typeface="Calibri" pitchFamily="34" charset="0"/>
                <a:sym typeface="Wingdings" pitchFamily="2" charset="2"/>
              </a:defRPr>
            </a:lvl2pPr>
            <a:lvl3pPr marL="1143000" indent="-228600" eaLnBrk="0" hangingPunct="0">
              <a:defRPr kumimoji="1" sz="2000" b="1">
                <a:solidFill>
                  <a:srgbClr val="0000FF"/>
                </a:solidFill>
                <a:latin typeface="Calibri" pitchFamily="34" charset="0"/>
                <a:sym typeface="Wingdings" pitchFamily="2" charset="2"/>
              </a:defRPr>
            </a:lvl3pPr>
            <a:lvl4pPr marL="1600200" indent="-228600" eaLnBrk="0" hangingPunct="0">
              <a:defRPr kumimoji="1" sz="2000" b="1">
                <a:solidFill>
                  <a:srgbClr val="0000FF"/>
                </a:solidFill>
                <a:latin typeface="Calibri" pitchFamily="34" charset="0"/>
                <a:sym typeface="Wingdings" pitchFamily="2" charset="2"/>
              </a:defRPr>
            </a:lvl4pPr>
            <a:lvl5pPr marL="2057400" indent="-228600" eaLnBrk="0" hangingPunct="0">
              <a:defRPr kumimoji="1" sz="2000" b="1">
                <a:solidFill>
                  <a:srgbClr val="0000FF"/>
                </a:solidFill>
                <a:latin typeface="Calibri" pitchFamily="34" charset="0"/>
                <a:sym typeface="Wingdings" pitchFamily="2" charset="2"/>
              </a:defRPr>
            </a:lvl5pPr>
            <a:lvl6pPr marL="2514600" indent="-228600" eaLnBrk="0" fontAlgn="base" hangingPunct="0">
              <a:spcBef>
                <a:spcPct val="0"/>
              </a:spcBef>
              <a:spcAft>
                <a:spcPct val="0"/>
              </a:spcAft>
              <a:defRPr kumimoji="1" sz="2000" b="1">
                <a:solidFill>
                  <a:srgbClr val="0000FF"/>
                </a:solidFill>
                <a:latin typeface="Calibri" pitchFamily="34" charset="0"/>
                <a:sym typeface="Wingdings" pitchFamily="2" charset="2"/>
              </a:defRPr>
            </a:lvl6pPr>
            <a:lvl7pPr marL="2971800" indent="-228600" eaLnBrk="0" fontAlgn="base" hangingPunct="0">
              <a:spcBef>
                <a:spcPct val="0"/>
              </a:spcBef>
              <a:spcAft>
                <a:spcPct val="0"/>
              </a:spcAft>
              <a:defRPr kumimoji="1" sz="2000" b="1">
                <a:solidFill>
                  <a:srgbClr val="0000FF"/>
                </a:solidFill>
                <a:latin typeface="Calibri" pitchFamily="34" charset="0"/>
                <a:sym typeface="Wingdings" pitchFamily="2" charset="2"/>
              </a:defRPr>
            </a:lvl7pPr>
            <a:lvl8pPr marL="3429000" indent="-228600" eaLnBrk="0" fontAlgn="base" hangingPunct="0">
              <a:spcBef>
                <a:spcPct val="0"/>
              </a:spcBef>
              <a:spcAft>
                <a:spcPct val="0"/>
              </a:spcAft>
              <a:defRPr kumimoji="1" sz="2000" b="1">
                <a:solidFill>
                  <a:srgbClr val="0000FF"/>
                </a:solidFill>
                <a:latin typeface="Calibri" pitchFamily="34" charset="0"/>
                <a:sym typeface="Wingdings" pitchFamily="2" charset="2"/>
              </a:defRPr>
            </a:lvl8pPr>
            <a:lvl9pPr marL="3886200" indent="-228600" eaLnBrk="0" fontAlgn="base" hangingPunct="0">
              <a:spcBef>
                <a:spcPct val="0"/>
              </a:spcBef>
              <a:spcAft>
                <a:spcPct val="0"/>
              </a:spcAft>
              <a:defRPr kumimoji="1" sz="2000" b="1">
                <a:solidFill>
                  <a:srgbClr val="0000FF"/>
                </a:solidFill>
                <a:latin typeface="Calibri" pitchFamily="34" charset="0"/>
                <a:sym typeface="Wingdings" pitchFamily="2" charset="2"/>
              </a:defRPr>
            </a:lvl9pPr>
          </a:lstStyle>
          <a:p>
            <a:pPr algn="ctr" eaLnBrk="1" hangingPunct="1">
              <a:spcBef>
                <a:spcPct val="50000"/>
              </a:spcBef>
              <a:defRPr/>
            </a:pPr>
            <a:r>
              <a:rPr lang="fr-FR" altLang="fr-FR" sz="1600">
                <a:solidFill>
                  <a:srgbClr val="C00000"/>
                </a:solidFill>
              </a:rPr>
              <a:t>Service départemental d’incendie et de secours du Puy-de-Dôme</a:t>
            </a:r>
          </a:p>
        </p:txBody>
      </p:sp>
    </p:spTree>
    <p:extLst>
      <p:ext uri="{BB962C8B-B14F-4D97-AF65-F5344CB8AC3E}">
        <p14:creationId xmlns:p14="http://schemas.microsoft.com/office/powerpoint/2010/main" val="1100021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2666471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529337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visuel verso"/>
          <p:cNvPicPr>
            <a:picLocks noChangeAspect="1" noChangeArrowheads="1"/>
          </p:cNvPicPr>
          <p:nvPr userDrawn="1"/>
        </p:nvPicPr>
        <p:blipFill>
          <a:blip r:embed="rId13">
            <a:lum bright="12000"/>
            <a:extLst>
              <a:ext uri="{28A0092B-C50C-407E-A947-70E740481C1C}">
                <a14:useLocalDpi xmlns:a14="http://schemas.microsoft.com/office/drawing/2010/main" val="0"/>
              </a:ext>
            </a:extLst>
          </a:blip>
          <a:srcRect l="47256" t="13321" r="46341" b="13200"/>
          <a:stretch>
            <a:fillRect/>
          </a:stretch>
        </p:blipFill>
        <p:spPr bwMode="auto">
          <a:xfrm>
            <a:off x="8388350" y="0"/>
            <a:ext cx="75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descr="logo SDIS roug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459788" y="6148388"/>
            <a:ext cx="598487"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8" descr="visuel verso"/>
          <p:cNvPicPr>
            <a:picLocks noChangeAspect="1" noChangeArrowheads="1"/>
          </p:cNvPicPr>
          <p:nvPr userDrawn="1"/>
        </p:nvPicPr>
        <p:blipFill>
          <a:blip r:embed="rId15">
            <a:lum bright="6000"/>
            <a:extLst>
              <a:ext uri="{28A0092B-C50C-407E-A947-70E740481C1C}">
                <a14:useLocalDpi xmlns:a14="http://schemas.microsoft.com/office/drawing/2010/main" val="0"/>
              </a:ext>
            </a:extLst>
          </a:blip>
          <a:srcRect l="13200" t="50835" r="13321" b="46341"/>
          <a:stretch>
            <a:fillRect/>
          </a:stretch>
        </p:blipFill>
        <p:spPr bwMode="auto">
          <a:xfrm>
            <a:off x="0" y="6524625"/>
            <a:ext cx="83883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60" r:id="rId1"/>
    <p:sldLayoutId id="2147484551" r:id="rId2"/>
    <p:sldLayoutId id="2147484552" r:id="rId3"/>
    <p:sldLayoutId id="2147484553" r:id="rId4"/>
    <p:sldLayoutId id="2147484554" r:id="rId5"/>
    <p:sldLayoutId id="2147484555" r:id="rId6"/>
    <p:sldLayoutId id="2147484561" r:id="rId7"/>
    <p:sldLayoutId id="2147484556" r:id="rId8"/>
    <p:sldLayoutId id="2147484557" r:id="rId9"/>
    <p:sldLayoutId id="2147484558" r:id="rId10"/>
    <p:sldLayoutId id="21474845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0" y="0"/>
            <a:ext cx="10668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sp>
        <p:nvSpPr>
          <p:cNvPr id="6147" name="Text Box 4"/>
          <p:cNvSpPr txBox="1">
            <a:spLocks noChangeArrowheads="1"/>
          </p:cNvSpPr>
          <p:nvPr/>
        </p:nvSpPr>
        <p:spPr bwMode="auto">
          <a:xfrm>
            <a:off x="2640013" y="238125"/>
            <a:ext cx="57181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r" eaLnBrk="1" hangingPunct="1">
              <a:spcBef>
                <a:spcPct val="50000"/>
              </a:spcBef>
            </a:pPr>
            <a:r>
              <a:rPr lang="fr-FR" altLang="fr-FR" sz="2400">
                <a:solidFill>
                  <a:srgbClr val="A50021"/>
                </a:solidFill>
              </a:rPr>
              <a:t>LA DEFENSE EXTERIEURE CONTRE L’INCENDIE</a:t>
            </a:r>
          </a:p>
          <a:p>
            <a:pPr algn="r" eaLnBrk="1" hangingPunct="1">
              <a:spcBef>
                <a:spcPct val="50000"/>
              </a:spcBef>
            </a:pPr>
            <a:r>
              <a:rPr lang="fr-FR" altLang="fr-FR" sz="2400">
                <a:solidFill>
                  <a:srgbClr val="A50021"/>
                </a:solidFill>
              </a:rPr>
              <a:t>JANVIER 2021</a:t>
            </a:r>
          </a:p>
        </p:txBody>
      </p:sp>
      <p:sp>
        <p:nvSpPr>
          <p:cNvPr id="6148" name="Rectangle 1"/>
          <p:cNvSpPr>
            <a:spLocks noChangeArrowheads="1"/>
          </p:cNvSpPr>
          <p:nvPr/>
        </p:nvSpPr>
        <p:spPr bwMode="auto">
          <a:xfrm>
            <a:off x="250825" y="5688013"/>
            <a:ext cx="79216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spcBef>
                <a:spcPct val="50000"/>
              </a:spcBef>
            </a:pPr>
            <a:r>
              <a:rPr lang="fr-FR" altLang="fr-FR">
                <a:solidFill>
                  <a:schemeClr val="bg1"/>
                </a:solidFill>
              </a:rPr>
              <a:t>Service départemental d’incendie et de secours </a:t>
            </a:r>
          </a:p>
          <a:p>
            <a:pPr algn="ctr" eaLnBrk="1" hangingPunct="1">
              <a:spcBef>
                <a:spcPct val="50000"/>
              </a:spcBef>
            </a:pPr>
            <a:r>
              <a:rPr lang="fr-FR" altLang="fr-FR">
                <a:solidFill>
                  <a:schemeClr val="bg1"/>
                </a:solidFill>
              </a:rPr>
              <a:t>du Puy-de-Dôme</a:t>
            </a:r>
          </a:p>
        </p:txBody>
      </p:sp>
      <p:grpSp>
        <p:nvGrpSpPr>
          <p:cNvPr id="6149" name="Groupe 14"/>
          <p:cNvGrpSpPr>
            <a:grpSpLocks/>
          </p:cNvGrpSpPr>
          <p:nvPr/>
        </p:nvGrpSpPr>
        <p:grpSpPr bwMode="auto">
          <a:xfrm>
            <a:off x="0" y="692150"/>
            <a:ext cx="8388350" cy="433388"/>
            <a:chOff x="0" y="692696"/>
            <a:chExt cx="8388424" cy="432048"/>
          </a:xfrm>
        </p:grpSpPr>
        <p:cxnSp>
          <p:nvCxnSpPr>
            <p:cNvPr id="6151" name="Connecteur droit 5"/>
            <p:cNvCxnSpPr>
              <a:cxnSpLocks noChangeShapeType="1"/>
            </p:cNvCxnSpPr>
            <p:nvPr/>
          </p:nvCxnSpPr>
          <p:spPr bwMode="auto">
            <a:xfrm>
              <a:off x="0" y="692696"/>
              <a:ext cx="3419872" cy="0"/>
            </a:xfrm>
            <a:prstGeom prst="line">
              <a:avLst/>
            </a:prstGeom>
            <a:noFill/>
            <a:ln w="28575" algn="ctr">
              <a:solidFill>
                <a:srgbClr val="A50021"/>
              </a:solidFill>
              <a:round/>
              <a:headEnd/>
              <a:tailEnd/>
            </a:ln>
            <a:extLst>
              <a:ext uri="{909E8E84-426E-40DD-AFC4-6F175D3DCCD1}">
                <a14:hiddenFill xmlns:a14="http://schemas.microsoft.com/office/drawing/2010/main">
                  <a:noFill/>
                </a14:hiddenFill>
              </a:ext>
            </a:extLst>
          </p:spPr>
        </p:cxnSp>
        <p:cxnSp>
          <p:nvCxnSpPr>
            <p:cNvPr id="6152" name="Connecteur droit 15"/>
            <p:cNvCxnSpPr>
              <a:cxnSpLocks noChangeShapeType="1"/>
            </p:cNvCxnSpPr>
            <p:nvPr/>
          </p:nvCxnSpPr>
          <p:spPr bwMode="auto">
            <a:xfrm>
              <a:off x="4499992" y="1124744"/>
              <a:ext cx="3888432" cy="0"/>
            </a:xfrm>
            <a:prstGeom prst="line">
              <a:avLst/>
            </a:prstGeom>
            <a:noFill/>
            <a:ln w="28575" algn="ctr">
              <a:solidFill>
                <a:srgbClr val="A50021"/>
              </a:solidFill>
              <a:round/>
              <a:headEnd/>
              <a:tailEnd/>
            </a:ln>
            <a:extLst>
              <a:ext uri="{909E8E84-426E-40DD-AFC4-6F175D3DCCD1}">
                <a14:hiddenFill xmlns:a14="http://schemas.microsoft.com/office/drawing/2010/main">
                  <a:noFill/>
                </a14:hiddenFill>
              </a:ext>
            </a:extLst>
          </p:spPr>
        </p:cxnSp>
        <p:cxnSp>
          <p:nvCxnSpPr>
            <p:cNvPr id="6153" name="Connecteur droit 16"/>
            <p:cNvCxnSpPr>
              <a:cxnSpLocks noChangeShapeType="1"/>
            </p:cNvCxnSpPr>
            <p:nvPr/>
          </p:nvCxnSpPr>
          <p:spPr bwMode="auto">
            <a:xfrm>
              <a:off x="3419872" y="692696"/>
              <a:ext cx="1080120" cy="432048"/>
            </a:xfrm>
            <a:prstGeom prst="line">
              <a:avLst/>
            </a:prstGeom>
            <a:noFill/>
            <a:ln w="28575" algn="ctr">
              <a:solidFill>
                <a:srgbClr val="A50021"/>
              </a:solidFill>
              <a:round/>
              <a:headEnd/>
              <a:tailEnd/>
            </a:ln>
            <a:extLst>
              <a:ext uri="{909E8E84-426E-40DD-AFC4-6F175D3DCCD1}">
                <a14:hiddenFill xmlns:a14="http://schemas.microsoft.com/office/drawing/2010/main">
                  <a:noFill/>
                </a14:hiddenFill>
              </a:ext>
            </a:extLst>
          </p:spPr>
        </p:cxnSp>
      </p:grpSp>
      <p:sp>
        <p:nvSpPr>
          <p:cNvPr id="4103" name="ZoneTexte 1">
            <a:extLst>
              <a:ext uri="{FF2B5EF4-FFF2-40B4-BE49-F238E27FC236}">
                <a16:creationId xmlns:a16="http://schemas.microsoft.com/office/drawing/2014/main" id="{1FC074A8-FA19-411F-8133-4D3FF377C93B}"/>
              </a:ext>
            </a:extLst>
          </p:cNvPr>
          <p:cNvSpPr txBox="1">
            <a:spLocks noChangeArrowheads="1"/>
          </p:cNvSpPr>
          <p:nvPr/>
        </p:nvSpPr>
        <p:spPr bwMode="auto">
          <a:xfrm>
            <a:off x="827088" y="1169988"/>
            <a:ext cx="662463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sz="2000" b="1">
                <a:solidFill>
                  <a:srgbClr val="0000FF"/>
                </a:solidFill>
                <a:latin typeface="Calibri" pitchFamily="34" charset="0"/>
                <a:sym typeface="Wingdings" pitchFamily="2" charset="2"/>
              </a:defRPr>
            </a:lvl1pPr>
            <a:lvl2pPr marL="742950" indent="-285750" eaLnBrk="0" hangingPunct="0">
              <a:defRPr kumimoji="1" sz="2000" b="1">
                <a:solidFill>
                  <a:srgbClr val="0000FF"/>
                </a:solidFill>
                <a:latin typeface="Calibri" pitchFamily="34" charset="0"/>
                <a:sym typeface="Wingdings" pitchFamily="2" charset="2"/>
              </a:defRPr>
            </a:lvl2pPr>
            <a:lvl3pPr marL="1143000" indent="-228600" eaLnBrk="0" hangingPunct="0">
              <a:defRPr kumimoji="1" sz="2000" b="1">
                <a:solidFill>
                  <a:srgbClr val="0000FF"/>
                </a:solidFill>
                <a:latin typeface="Calibri" pitchFamily="34" charset="0"/>
                <a:sym typeface="Wingdings" pitchFamily="2" charset="2"/>
              </a:defRPr>
            </a:lvl3pPr>
            <a:lvl4pPr marL="1600200" indent="-228600" eaLnBrk="0" hangingPunct="0">
              <a:defRPr kumimoji="1" sz="2000" b="1">
                <a:solidFill>
                  <a:srgbClr val="0000FF"/>
                </a:solidFill>
                <a:latin typeface="Calibri" pitchFamily="34" charset="0"/>
                <a:sym typeface="Wingdings" pitchFamily="2" charset="2"/>
              </a:defRPr>
            </a:lvl4pPr>
            <a:lvl5pPr marL="2057400" indent="-228600" eaLnBrk="0" hangingPunct="0">
              <a:defRPr kumimoji="1" sz="2000" b="1">
                <a:solidFill>
                  <a:srgbClr val="0000FF"/>
                </a:solidFill>
                <a:latin typeface="Calibri" pitchFamily="34" charset="0"/>
                <a:sym typeface="Wingdings" pitchFamily="2" charset="2"/>
              </a:defRPr>
            </a:lvl5pPr>
            <a:lvl6pPr marL="2514600" indent="-228600" eaLnBrk="0" fontAlgn="base" hangingPunct="0">
              <a:spcBef>
                <a:spcPct val="0"/>
              </a:spcBef>
              <a:spcAft>
                <a:spcPct val="0"/>
              </a:spcAft>
              <a:defRPr kumimoji="1" sz="2000" b="1">
                <a:solidFill>
                  <a:srgbClr val="0000FF"/>
                </a:solidFill>
                <a:latin typeface="Calibri" pitchFamily="34" charset="0"/>
                <a:sym typeface="Wingdings" pitchFamily="2" charset="2"/>
              </a:defRPr>
            </a:lvl6pPr>
            <a:lvl7pPr marL="2971800" indent="-228600" eaLnBrk="0" fontAlgn="base" hangingPunct="0">
              <a:spcBef>
                <a:spcPct val="0"/>
              </a:spcBef>
              <a:spcAft>
                <a:spcPct val="0"/>
              </a:spcAft>
              <a:defRPr kumimoji="1" sz="2000" b="1">
                <a:solidFill>
                  <a:srgbClr val="0000FF"/>
                </a:solidFill>
                <a:latin typeface="Calibri" pitchFamily="34" charset="0"/>
                <a:sym typeface="Wingdings" pitchFamily="2" charset="2"/>
              </a:defRPr>
            </a:lvl7pPr>
            <a:lvl8pPr marL="3429000" indent="-228600" eaLnBrk="0" fontAlgn="base" hangingPunct="0">
              <a:spcBef>
                <a:spcPct val="0"/>
              </a:spcBef>
              <a:spcAft>
                <a:spcPct val="0"/>
              </a:spcAft>
              <a:defRPr kumimoji="1" sz="2000" b="1">
                <a:solidFill>
                  <a:srgbClr val="0000FF"/>
                </a:solidFill>
                <a:latin typeface="Calibri" pitchFamily="34" charset="0"/>
                <a:sym typeface="Wingdings" pitchFamily="2" charset="2"/>
              </a:defRPr>
            </a:lvl8pPr>
            <a:lvl9pPr marL="3886200" indent="-228600" eaLnBrk="0" fontAlgn="base" hangingPunct="0">
              <a:spcBef>
                <a:spcPct val="0"/>
              </a:spcBef>
              <a:spcAft>
                <a:spcPct val="0"/>
              </a:spcAft>
              <a:defRPr kumimoji="1" sz="2000" b="1">
                <a:solidFill>
                  <a:srgbClr val="0000FF"/>
                </a:solidFill>
                <a:latin typeface="Calibri" pitchFamily="34" charset="0"/>
                <a:sym typeface="Wingdings" pitchFamily="2" charset="2"/>
              </a:defRPr>
            </a:lvl9pPr>
          </a:lstStyle>
          <a:p>
            <a:pPr marL="0" indent="0" algn="ctr" eaLnBrk="1" hangingPunct="1">
              <a:defRPr/>
            </a:pPr>
            <a:r>
              <a:rPr lang="fr-FR" altLang="fr-FR" dirty="0"/>
              <a:t>La règlementation</a:t>
            </a:r>
          </a:p>
          <a:p>
            <a:pPr marL="0" indent="0" algn="ctr" eaLnBrk="1" hangingPunct="1">
              <a:defRPr/>
            </a:pPr>
            <a:endParaRPr lang="fr-FR" altLang="fr-FR" dirty="0"/>
          </a:p>
          <a:p>
            <a:pPr marL="0" indent="0" algn="ctr" eaLnBrk="1" hangingPunct="1">
              <a:defRPr/>
            </a:pPr>
            <a:r>
              <a:rPr lang="fr-FR" altLang="fr-FR" dirty="0"/>
              <a:t>Généralités</a:t>
            </a:r>
          </a:p>
          <a:p>
            <a:pPr algn="ctr" eaLnBrk="1" hangingPunct="1">
              <a:buFontTx/>
              <a:buChar char="-"/>
              <a:defRPr/>
            </a:pPr>
            <a:endParaRPr lang="fr-FR" altLang="fr-FR" dirty="0"/>
          </a:p>
          <a:p>
            <a:pPr marL="0" indent="0" algn="ctr" eaLnBrk="1" hangingPunct="1">
              <a:defRPr/>
            </a:pPr>
            <a:r>
              <a:rPr lang="fr-FR" altLang="fr-FR" dirty="0"/>
              <a:t>Les Points d’Eau Incendie selon le RDDECI 63</a:t>
            </a:r>
          </a:p>
          <a:p>
            <a:pPr marL="0" indent="0" algn="ctr" eaLnBrk="1" hangingPunct="1">
              <a:defRPr/>
            </a:pPr>
            <a:endParaRPr lang="fr-FR" altLang="fr-FR" dirty="0"/>
          </a:p>
          <a:p>
            <a:pPr marL="0" indent="0" algn="ctr" eaLnBrk="1" hangingPunct="1">
              <a:defRPr/>
            </a:pPr>
            <a:r>
              <a:rPr lang="fr-FR" altLang="fr-FR" dirty="0"/>
              <a:t>Les différentes vérifications des PEI</a:t>
            </a:r>
          </a:p>
          <a:p>
            <a:pPr algn="ctr" eaLnBrk="1" hangingPunct="1">
              <a:buFontTx/>
              <a:buChar char="-"/>
              <a:defRPr/>
            </a:pPr>
            <a:endParaRPr lang="fr-FR" altLang="fr-FR" dirty="0"/>
          </a:p>
          <a:p>
            <a:pPr marL="0" indent="0" algn="ctr" eaLnBrk="1" hangingPunct="1">
              <a:defRPr/>
            </a:pPr>
            <a:r>
              <a:rPr lang="fr-FR" altLang="fr-FR" dirty="0"/>
              <a:t>La mise à jour des PEI par le service Analyse des Risques</a:t>
            </a:r>
          </a:p>
          <a:p>
            <a:pPr algn="ctr" eaLnBrk="1" hangingPunct="1">
              <a:buFontTx/>
              <a:buChar char="-"/>
              <a:defRPr/>
            </a:pPr>
            <a:endParaRPr lang="fr-FR" altLang="fr-FR" dirty="0"/>
          </a:p>
          <a:p>
            <a:pPr marL="0" indent="0" algn="ctr" eaLnBrk="1" hangingPunct="1">
              <a:defRPr/>
            </a:pPr>
            <a:r>
              <a:rPr lang="fr-FR" altLang="fr-FR" dirty="0"/>
              <a:t>L’onglet DECI sur la </a:t>
            </a:r>
            <a:r>
              <a:rPr lang="fr-FR" altLang="fr-FR" dirty="0" err="1"/>
              <a:t>carto</a:t>
            </a:r>
            <a:r>
              <a:rPr lang="fr-FR" altLang="fr-FR" dirty="0"/>
              <a:t> SIG</a:t>
            </a:r>
          </a:p>
          <a:p>
            <a:pPr marL="0" indent="0" algn="ctr" eaLnBrk="1" hangingPunct="1">
              <a:defRPr/>
            </a:pPr>
            <a:endParaRPr lang="fr-FR" altLang="fr-FR" dirty="0"/>
          </a:p>
          <a:p>
            <a:pPr marL="0" indent="0" algn="ctr" eaLnBrk="1" hangingPunct="1">
              <a:defRPr/>
            </a:pPr>
            <a:r>
              <a:rPr lang="fr-FR" altLang="fr-FR" dirty="0"/>
              <a:t>La gestion opérationnelle au CODIS</a:t>
            </a:r>
          </a:p>
          <a:p>
            <a:pPr marL="0" indent="0" algn="ctr" eaLnBrk="1" hangingPunct="1">
              <a:defRPr/>
            </a:pPr>
            <a:endParaRPr lang="fr-FR" altLang="fr-FR" dirty="0"/>
          </a:p>
          <a:p>
            <a:pPr marL="0" indent="0" algn="ctr" eaLnBrk="1" hangingPunct="1">
              <a:defRPr/>
            </a:pPr>
            <a:r>
              <a:rPr lang="fr-FR" altLang="fr-FR" dirty="0"/>
              <a:t>Questions/réponses</a:t>
            </a:r>
          </a:p>
          <a:p>
            <a:pPr marL="0" indent="0" algn="ctr" eaLnBrk="1" hangingPunct="1">
              <a:defRPr/>
            </a:pPr>
            <a:endParaRPr lang="fr-FR" altLang="fr-FR" dirty="0"/>
          </a:p>
          <a:p>
            <a:pPr marL="0" indent="0" algn="ctr" eaLnBrk="1" hangingPunct="1">
              <a:defRPr/>
            </a:pPr>
            <a:r>
              <a:rPr lang="fr-FR" altLang="fr-FR" dirty="0"/>
              <a:t>Annexes : La capacité opérationnelle du SDIS 63</a:t>
            </a:r>
          </a:p>
          <a:p>
            <a:pPr marL="0" indent="0" algn="ctr" eaLnBrk="1" hangingPunct="1">
              <a:defRPr/>
            </a:pPr>
            <a:endParaRPr lang="fr-FR" altLang="fr-FR" dirty="0"/>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0" y="0"/>
            <a:ext cx="10668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21507"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08"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09"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10"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11"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21512"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13" name="ZoneTexte 45"/>
          <p:cNvSpPr txBox="1">
            <a:spLocks noChangeArrowheads="1"/>
          </p:cNvSpPr>
          <p:nvPr/>
        </p:nvSpPr>
        <p:spPr bwMode="auto">
          <a:xfrm>
            <a:off x="933450" y="5572125"/>
            <a:ext cx="634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graphicFrame>
        <p:nvGraphicFramePr>
          <p:cNvPr id="5" name="Tableau 4">
            <a:extLst>
              <a:ext uri="{FF2B5EF4-FFF2-40B4-BE49-F238E27FC236}">
                <a16:creationId xmlns:a16="http://schemas.microsoft.com/office/drawing/2014/main" id="{4DAD43DE-3A3E-4E09-A3BE-1F16E3B7C03B}"/>
              </a:ext>
            </a:extLst>
          </p:cNvPr>
          <p:cNvGraphicFramePr>
            <a:graphicFrameLocks noGrp="1"/>
          </p:cNvGraphicFramePr>
          <p:nvPr/>
        </p:nvGraphicFramePr>
        <p:xfrm>
          <a:off x="95250" y="1257300"/>
          <a:ext cx="8280400" cy="4806950"/>
        </p:xfrm>
        <a:graphic>
          <a:graphicData uri="http://schemas.openxmlformats.org/drawingml/2006/table">
            <a:tbl>
              <a:tblPr firstRow="1" bandRow="1">
                <a:tableStyleId>{5C22544A-7EE6-4342-B048-85BDC9FD1C3A}</a:tableStyleId>
              </a:tblPr>
              <a:tblGrid>
                <a:gridCol w="4148509">
                  <a:extLst>
                    <a:ext uri="{9D8B030D-6E8A-4147-A177-3AD203B41FA5}">
                      <a16:colId xmlns:a16="http://schemas.microsoft.com/office/drawing/2014/main" val="20000"/>
                    </a:ext>
                  </a:extLst>
                </a:gridCol>
                <a:gridCol w="4131891">
                  <a:extLst>
                    <a:ext uri="{9D8B030D-6E8A-4147-A177-3AD203B41FA5}">
                      <a16:colId xmlns:a16="http://schemas.microsoft.com/office/drawing/2014/main" val="20001"/>
                    </a:ext>
                  </a:extLst>
                </a:gridCol>
              </a:tblGrid>
              <a:tr h="3251452">
                <a:tc>
                  <a:txBody>
                    <a:bodyPr/>
                    <a:lstStyle/>
                    <a:p>
                      <a:endParaRPr lang="fr-FR" sz="1800" dirty="0"/>
                    </a:p>
                  </a:txBody>
                  <a:tcPr marL="91434" marR="91434" marT="45711" marB="45711"/>
                </a:tc>
                <a:tc>
                  <a:txBody>
                    <a:bodyPr/>
                    <a:lstStyle/>
                    <a:p>
                      <a:endParaRPr lang="fr-FR" sz="1800" dirty="0"/>
                    </a:p>
                  </a:txBody>
                  <a:tcPr marL="91434" marR="91434" marT="45711" marB="45711"/>
                </a:tc>
                <a:extLst>
                  <a:ext uri="{0D108BD9-81ED-4DB2-BD59-A6C34878D82A}">
                    <a16:rowId xmlns:a16="http://schemas.microsoft.com/office/drawing/2014/main" val="10000"/>
                  </a:ext>
                </a:extLst>
              </a:tr>
              <a:tr h="605966">
                <a:tc>
                  <a:txBody>
                    <a:bodyPr/>
                    <a:lstStyle/>
                    <a:p>
                      <a:pPr algn="ctr"/>
                      <a:r>
                        <a:rPr lang="fr-FR" sz="1600" dirty="0"/>
                        <a:t>Poteau bleu branché sur réserve enterrée</a:t>
                      </a:r>
                    </a:p>
                    <a:p>
                      <a:pPr algn="ctr"/>
                      <a:r>
                        <a:rPr lang="fr-FR" sz="1600" dirty="0"/>
                        <a:t>(</a:t>
                      </a:r>
                      <a:r>
                        <a:rPr lang="fr-FR" sz="1600" dirty="0" err="1"/>
                        <a:t>Laqueuille</a:t>
                      </a:r>
                      <a:r>
                        <a:rPr lang="fr-FR" sz="1600" dirty="0"/>
                        <a:t>)</a:t>
                      </a:r>
                    </a:p>
                  </a:txBody>
                  <a:tcPr marL="91434" marR="91434" marT="45711" marB="45711"/>
                </a:tc>
                <a:tc>
                  <a:txBody>
                    <a:bodyPr/>
                    <a:lstStyle/>
                    <a:p>
                      <a:pPr algn="ctr"/>
                      <a:r>
                        <a:rPr lang="fr-FR" sz="1600" dirty="0"/>
                        <a:t>Poteau bleu branché sur réserve souple</a:t>
                      </a:r>
                    </a:p>
                    <a:p>
                      <a:pPr algn="ctr"/>
                      <a:r>
                        <a:rPr lang="fr-FR" sz="1600" dirty="0"/>
                        <a:t>(</a:t>
                      </a:r>
                      <a:r>
                        <a:rPr lang="fr-FR" sz="1600" dirty="0" err="1"/>
                        <a:t>Vernines</a:t>
                      </a:r>
                      <a:r>
                        <a:rPr lang="fr-FR" sz="1600" dirty="0"/>
                        <a:t>)</a:t>
                      </a:r>
                    </a:p>
                  </a:txBody>
                  <a:tcPr marL="91434" marR="91434" marT="45711" marB="45711"/>
                </a:tc>
                <a:extLst>
                  <a:ext uri="{0D108BD9-81ED-4DB2-BD59-A6C34878D82A}">
                    <a16:rowId xmlns:a16="http://schemas.microsoft.com/office/drawing/2014/main" val="10001"/>
                  </a:ext>
                </a:extLst>
              </a:tr>
              <a:tr h="370339">
                <a:tc gridSpan="2">
                  <a:txBody>
                    <a:bodyPr/>
                    <a:lstStyle/>
                    <a:p>
                      <a:pPr algn="ctr"/>
                      <a:r>
                        <a:rPr lang="fr-FR" sz="1600" dirty="0">
                          <a:solidFill>
                            <a:srgbClr val="FF0000"/>
                          </a:solidFill>
                        </a:rPr>
                        <a:t>Mise en aspiration nécessaire </a:t>
                      </a:r>
                    </a:p>
                  </a:txBody>
                  <a:tcPr marL="91434" marR="91434" marT="45711" marB="45711"/>
                </a:tc>
                <a:tc hMerge="1">
                  <a:txBody>
                    <a:bodyPr/>
                    <a:lstStyle/>
                    <a:p>
                      <a:pPr algn="ctr"/>
                      <a:endParaRPr lang="fr-FR" sz="1600" dirty="0"/>
                    </a:p>
                  </a:txBody>
                  <a:tcPr marL="91434" marR="91434" marT="45707" marB="45707"/>
                </a:tc>
                <a:extLst>
                  <a:ext uri="{0D108BD9-81ED-4DB2-BD59-A6C34878D82A}">
                    <a16:rowId xmlns:a16="http://schemas.microsoft.com/office/drawing/2014/main" val="10002"/>
                  </a:ext>
                </a:extLst>
              </a:tr>
              <a:tr h="579193">
                <a:tc>
                  <a:txBody>
                    <a:bodyPr/>
                    <a:lstStyle/>
                    <a:p>
                      <a:pPr algn="ctr"/>
                      <a:r>
                        <a:rPr lang="fr-FR" sz="1600" dirty="0"/>
                        <a:t>Volume inconnu (</a:t>
                      </a:r>
                      <a:r>
                        <a:rPr lang="fr-FR" sz="1600" baseline="0" dirty="0"/>
                        <a:t>manque de signalisation)</a:t>
                      </a:r>
                      <a:endParaRPr lang="fr-FR" sz="1600" dirty="0"/>
                    </a:p>
                  </a:txBody>
                  <a:tcPr marL="91434" marR="91434" marT="45711" marB="45711"/>
                </a:tc>
                <a:tc>
                  <a:txBody>
                    <a:bodyPr/>
                    <a:lstStyle/>
                    <a:p>
                      <a:pPr algn="ctr"/>
                      <a:r>
                        <a:rPr lang="fr-FR" sz="1600" dirty="0"/>
                        <a:t>Ouverture</a:t>
                      </a:r>
                      <a:r>
                        <a:rPr lang="fr-FR" sz="1600" baseline="0" dirty="0"/>
                        <a:t> du poteau et</a:t>
                      </a:r>
                      <a:r>
                        <a:rPr lang="fr-FR" sz="1600" dirty="0"/>
                        <a:t> </a:t>
                      </a:r>
                    </a:p>
                    <a:p>
                      <a:pPr algn="ctr"/>
                      <a:r>
                        <a:rPr lang="fr-FR" sz="1600" dirty="0"/>
                        <a:t>alimentation</a:t>
                      </a:r>
                      <a:r>
                        <a:rPr lang="fr-FR" sz="1600" baseline="0" dirty="0"/>
                        <a:t> à réaliser par aspiraux 100</a:t>
                      </a:r>
                      <a:endParaRPr lang="fr-FR" sz="1600" dirty="0"/>
                    </a:p>
                  </a:txBody>
                  <a:tcPr marL="91434" marR="91434" marT="45711" marB="45711"/>
                </a:tc>
                <a:extLst>
                  <a:ext uri="{0D108BD9-81ED-4DB2-BD59-A6C34878D82A}">
                    <a16:rowId xmlns:a16="http://schemas.microsoft.com/office/drawing/2014/main" val="10003"/>
                  </a:ext>
                </a:extLst>
              </a:tr>
            </a:tbl>
          </a:graphicData>
        </a:graphic>
      </p:graphicFrame>
      <p:pic>
        <p:nvPicPr>
          <p:cNvPr id="21531"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988" y="1331913"/>
            <a:ext cx="400367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5775" y="1282700"/>
            <a:ext cx="40513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3" name="ZoneTexte 1"/>
          <p:cNvSpPr txBox="1">
            <a:spLocks noChangeArrowheads="1"/>
          </p:cNvSpPr>
          <p:nvPr/>
        </p:nvSpPr>
        <p:spPr bwMode="auto">
          <a:xfrm>
            <a:off x="3140075" y="576263"/>
            <a:ext cx="233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a:t>Poteau bleu</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8BC259B7-7E4A-4E43-9B11-79151AC232E6}"/>
              </a:ext>
            </a:extLst>
          </p:cNvPr>
          <p:cNvSpPr>
            <a:spLocks noChangeArrowheads="1"/>
          </p:cNvSpPr>
          <p:nvPr/>
        </p:nvSpPr>
        <p:spPr bwMode="auto">
          <a:xfrm>
            <a:off x="3067050" y="0"/>
            <a:ext cx="2216150" cy="1117600"/>
          </a:xfrm>
          <a:prstGeom prst="ellipse">
            <a:avLst/>
          </a:prstGeom>
          <a:solidFill>
            <a:srgbClr val="A50021"/>
          </a:solidFill>
          <a:ln w="9525">
            <a:solidFill>
              <a:srgbClr val="EAEAEA"/>
            </a:solidFill>
            <a:round/>
            <a:headEnd/>
            <a:tailEnd/>
          </a:ln>
          <a:effectLst/>
        </p:spPr>
        <p:txBody>
          <a:bodyPr wrap="none" anchor="ctr"/>
          <a:lstStyle>
            <a:lvl1pPr defTabSz="957263" eaLnBrk="0" hangingPunct="0">
              <a:defRPr sz="2400">
                <a:solidFill>
                  <a:schemeClr val="tx1"/>
                </a:solidFill>
                <a:latin typeface="Times New Roman" pitchFamily="18" charset="0"/>
              </a:defRPr>
            </a:lvl1pPr>
            <a:lvl2pPr defTabSz="957263" eaLnBrk="0" hangingPunct="0">
              <a:defRPr sz="2400">
                <a:solidFill>
                  <a:schemeClr val="tx1"/>
                </a:solidFill>
                <a:latin typeface="Times New Roman" pitchFamily="18" charset="0"/>
              </a:defRPr>
            </a:lvl2pPr>
            <a:lvl3pPr defTabSz="957263" eaLnBrk="0" hangingPunct="0">
              <a:defRPr sz="2400">
                <a:solidFill>
                  <a:schemeClr val="tx1"/>
                </a:solidFill>
                <a:latin typeface="Times New Roman" pitchFamily="18" charset="0"/>
              </a:defRPr>
            </a:lvl3pPr>
            <a:lvl4pPr defTabSz="957263" eaLnBrk="0" hangingPunct="0">
              <a:defRPr sz="2400">
                <a:solidFill>
                  <a:schemeClr val="tx1"/>
                </a:solidFill>
                <a:latin typeface="Times New Roman" pitchFamily="18" charset="0"/>
              </a:defRPr>
            </a:lvl4pPr>
            <a:lvl5pPr defTabSz="957263" eaLnBrk="0" hangingPunct="0">
              <a:defRPr sz="2400">
                <a:solidFill>
                  <a:schemeClr val="tx1"/>
                </a:solidFill>
                <a:latin typeface="Times New Roman" pitchFamily="18" charset="0"/>
              </a:defRPr>
            </a:lvl5pPr>
            <a:lvl6pPr defTabSz="957263" eaLnBrk="0" fontAlgn="base" hangingPunct="0">
              <a:spcBef>
                <a:spcPct val="0"/>
              </a:spcBef>
              <a:spcAft>
                <a:spcPct val="0"/>
              </a:spcAft>
              <a:defRPr sz="2400">
                <a:solidFill>
                  <a:schemeClr val="tx1"/>
                </a:solidFill>
                <a:latin typeface="Times New Roman" pitchFamily="18" charset="0"/>
              </a:defRPr>
            </a:lvl6pPr>
            <a:lvl7pPr defTabSz="957263" eaLnBrk="0" fontAlgn="base" hangingPunct="0">
              <a:spcBef>
                <a:spcPct val="0"/>
              </a:spcBef>
              <a:spcAft>
                <a:spcPct val="0"/>
              </a:spcAft>
              <a:defRPr sz="2400">
                <a:solidFill>
                  <a:schemeClr val="tx1"/>
                </a:solidFill>
                <a:latin typeface="Times New Roman" pitchFamily="18" charset="0"/>
              </a:defRPr>
            </a:lvl7pPr>
            <a:lvl8pPr defTabSz="957263" eaLnBrk="0" fontAlgn="base" hangingPunct="0">
              <a:spcBef>
                <a:spcPct val="0"/>
              </a:spcBef>
              <a:spcAft>
                <a:spcPct val="0"/>
              </a:spcAft>
              <a:defRPr sz="2400">
                <a:solidFill>
                  <a:schemeClr val="tx1"/>
                </a:solidFill>
                <a:latin typeface="Times New Roman" pitchFamily="18" charset="0"/>
              </a:defRPr>
            </a:lvl8pPr>
            <a:lvl9pPr defTabSz="957263"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Aft>
                <a:spcPts val="0"/>
              </a:spcAft>
              <a:defRPr/>
            </a:pPr>
            <a:r>
              <a:rPr kumimoji="0" lang="fr-FR" altLang="fr-FR" sz="1900" b="0" kern="0" dirty="0">
                <a:solidFill>
                  <a:srgbClr val="EAEAEA"/>
                </a:solidFill>
                <a:latin typeface="+mn-lt"/>
              </a:rPr>
              <a:t>Les réserves </a:t>
            </a:r>
          </a:p>
          <a:p>
            <a:pPr algn="ctr" eaLnBrk="1" fontAlgn="auto" hangingPunct="1">
              <a:spcAft>
                <a:spcPts val="0"/>
              </a:spcAft>
              <a:defRPr/>
            </a:pPr>
            <a:r>
              <a:rPr kumimoji="0" lang="fr-FR" altLang="fr-FR" sz="1900" b="0" kern="0" dirty="0">
                <a:solidFill>
                  <a:srgbClr val="EAEAEA"/>
                </a:solidFill>
                <a:latin typeface="+mn-lt"/>
              </a:rPr>
              <a:t>artificielles</a:t>
            </a:r>
          </a:p>
        </p:txBody>
      </p:sp>
      <p:sp>
        <p:nvSpPr>
          <p:cNvPr id="23555" name="ZoneTexte 1"/>
          <p:cNvSpPr txBox="1">
            <a:spLocks noChangeArrowheads="1"/>
          </p:cNvSpPr>
          <p:nvPr/>
        </p:nvSpPr>
        <p:spPr bwMode="auto">
          <a:xfrm>
            <a:off x="239713" y="1117600"/>
            <a:ext cx="8274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t>Pour pallier à l’absence de poteaux d’incendie, </a:t>
            </a:r>
          </a:p>
          <a:p>
            <a:pPr algn="ctr" eaLnBrk="1" hangingPunct="1"/>
            <a:r>
              <a:rPr lang="fr-FR" altLang="fr-FR" sz="1600"/>
              <a:t>les communes et les entreprises s’orientent le plus souvent sur les réserves souples.</a:t>
            </a:r>
          </a:p>
          <a:p>
            <a:pPr algn="ctr" eaLnBrk="1" hangingPunct="1"/>
            <a:r>
              <a:rPr lang="fr-FR" altLang="fr-FR" sz="1600"/>
              <a:t>Trois branchements spécifiques à ces réserves sont possibles :</a:t>
            </a:r>
          </a:p>
        </p:txBody>
      </p:sp>
      <p:cxnSp>
        <p:nvCxnSpPr>
          <p:cNvPr id="23556" name="Connecteur droit avec flèche 21"/>
          <p:cNvCxnSpPr>
            <a:cxnSpLocks noChangeShapeType="1"/>
          </p:cNvCxnSpPr>
          <p:nvPr/>
        </p:nvCxnSpPr>
        <p:spPr bwMode="auto">
          <a:xfrm>
            <a:off x="6156325" y="2405063"/>
            <a:ext cx="1527175" cy="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57" name="Connecteur droit avec flèche 4"/>
          <p:cNvCxnSpPr>
            <a:cxnSpLocks noChangeShapeType="1"/>
          </p:cNvCxnSpPr>
          <p:nvPr/>
        </p:nvCxnSpPr>
        <p:spPr bwMode="auto">
          <a:xfrm>
            <a:off x="6156325" y="2384425"/>
            <a:ext cx="914400" cy="9144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3" name="Tableau 2">
            <a:extLst>
              <a:ext uri="{FF2B5EF4-FFF2-40B4-BE49-F238E27FC236}">
                <a16:creationId xmlns:a16="http://schemas.microsoft.com/office/drawing/2014/main" id="{5866B8FC-FD0E-407C-BE13-5AD0CE99EC7F}"/>
              </a:ext>
            </a:extLst>
          </p:cNvPr>
          <p:cNvGraphicFramePr>
            <a:graphicFrameLocks noGrp="1"/>
          </p:cNvGraphicFramePr>
          <p:nvPr/>
        </p:nvGraphicFramePr>
        <p:xfrm>
          <a:off x="33338" y="1947863"/>
          <a:ext cx="8283575" cy="4481512"/>
        </p:xfrm>
        <a:graphic>
          <a:graphicData uri="http://schemas.openxmlformats.org/drawingml/2006/table">
            <a:tbl>
              <a:tblPr firstRow="1" bandRow="1">
                <a:tableStyleId>{5C22544A-7EE6-4342-B048-85BDC9FD1C3A}</a:tableStyleId>
              </a:tblPr>
              <a:tblGrid>
                <a:gridCol w="4141788">
                  <a:extLst>
                    <a:ext uri="{9D8B030D-6E8A-4147-A177-3AD203B41FA5}">
                      <a16:colId xmlns:a16="http://schemas.microsoft.com/office/drawing/2014/main" val="20000"/>
                    </a:ext>
                  </a:extLst>
                </a:gridCol>
                <a:gridCol w="4141788">
                  <a:extLst>
                    <a:ext uri="{9D8B030D-6E8A-4147-A177-3AD203B41FA5}">
                      <a16:colId xmlns:a16="http://schemas.microsoft.com/office/drawing/2014/main" val="20001"/>
                    </a:ext>
                  </a:extLst>
                </a:gridCol>
              </a:tblGrid>
              <a:tr h="1189094">
                <a:tc>
                  <a:txBody>
                    <a:bodyPr/>
                    <a:lstStyle/>
                    <a:p>
                      <a:endParaRPr lang="fr-FR" sz="1800" dirty="0"/>
                    </a:p>
                  </a:txBody>
                  <a:tcPr marT="45735" marB="45735"/>
                </a:tc>
                <a:tc>
                  <a:txBody>
                    <a:bodyPr/>
                    <a:lstStyle/>
                    <a:p>
                      <a:r>
                        <a:rPr lang="fr-FR" sz="1600" b="0" dirty="0">
                          <a:solidFill>
                            <a:schemeClr val="tx1"/>
                          </a:solidFill>
                        </a:rPr>
                        <a:t>1:</a:t>
                      </a:r>
                      <a:r>
                        <a:rPr lang="fr-FR" sz="1600" b="0" baseline="0" dirty="0">
                          <a:solidFill>
                            <a:schemeClr val="tx1"/>
                          </a:solidFill>
                        </a:rPr>
                        <a:t> T</a:t>
                      </a:r>
                      <a:r>
                        <a:rPr lang="fr-FR" sz="1600" b="0" dirty="0">
                          <a:solidFill>
                            <a:schemeClr val="tx1"/>
                          </a:solidFill>
                        </a:rPr>
                        <a:t>rappe</a:t>
                      </a:r>
                      <a:r>
                        <a:rPr lang="fr-FR" sz="1600" b="0" baseline="0" dirty="0">
                          <a:solidFill>
                            <a:schemeClr val="tx1"/>
                          </a:solidFill>
                        </a:rPr>
                        <a:t> de visite</a:t>
                      </a:r>
                    </a:p>
                    <a:p>
                      <a:r>
                        <a:rPr lang="fr-FR" sz="1600" b="0" baseline="0" dirty="0">
                          <a:solidFill>
                            <a:schemeClr val="tx1"/>
                          </a:solidFill>
                        </a:rPr>
                        <a:t>2: Trop plein</a:t>
                      </a:r>
                      <a:endParaRPr lang="fr-FR" sz="1600" b="0" dirty="0">
                        <a:solidFill>
                          <a:schemeClr val="tx1"/>
                        </a:solidFill>
                      </a:endParaRPr>
                    </a:p>
                    <a:p>
                      <a:r>
                        <a:rPr lang="fr-FR" sz="1600" b="0" dirty="0">
                          <a:solidFill>
                            <a:schemeClr val="tx1"/>
                          </a:solidFill>
                        </a:rPr>
                        <a:t>3: Vanne quart de tour ou robinet  à main</a:t>
                      </a:r>
                    </a:p>
                    <a:p>
                      <a:r>
                        <a:rPr lang="fr-FR" sz="1600" b="0" dirty="0">
                          <a:solidFill>
                            <a:schemeClr val="tx1"/>
                          </a:solidFill>
                        </a:rPr>
                        <a:t>4: </a:t>
                      </a:r>
                      <a:r>
                        <a:rPr lang="fr-FR" sz="1600" b="0" u="sng" dirty="0">
                          <a:solidFill>
                            <a:schemeClr val="tx1"/>
                          </a:solidFill>
                        </a:rPr>
                        <a:t>Prise directe </a:t>
                      </a:r>
                      <a:r>
                        <a:rPr lang="fr-FR" sz="1600" b="0" dirty="0">
                          <a:solidFill>
                            <a:schemeClr val="tx1"/>
                          </a:solidFill>
                        </a:rPr>
                        <a:t>des aspiraux en 100</a:t>
                      </a:r>
                    </a:p>
                  </a:txBody>
                  <a:tcPr marT="45735" marB="45735"/>
                </a:tc>
                <a:extLst>
                  <a:ext uri="{0D108BD9-81ED-4DB2-BD59-A6C34878D82A}">
                    <a16:rowId xmlns:a16="http://schemas.microsoft.com/office/drawing/2014/main" val="10000"/>
                  </a:ext>
                </a:extLst>
              </a:tr>
              <a:tr h="1737908">
                <a:tc>
                  <a:txBody>
                    <a:bodyPr/>
                    <a:lstStyle/>
                    <a:p>
                      <a:endParaRPr lang="fr-FR" sz="1800" dirty="0"/>
                    </a:p>
                  </a:txBody>
                  <a:tcPr marT="45735" marB="45735"/>
                </a:tc>
                <a:tc>
                  <a:txBody>
                    <a:bodyPr/>
                    <a:lstStyle/>
                    <a:p>
                      <a:endParaRPr lang="fr-FR" sz="1600" dirty="0"/>
                    </a:p>
                    <a:p>
                      <a:r>
                        <a:rPr lang="fr-FR" sz="1600" dirty="0"/>
                        <a:t>5: Coude et canalisation</a:t>
                      </a:r>
                    </a:p>
                    <a:p>
                      <a:r>
                        <a:rPr lang="fr-FR" sz="1600" dirty="0"/>
                        <a:t>6: Système de purge automatique</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FF0000"/>
                          </a:solidFill>
                        </a:rPr>
                        <a:t>7:</a:t>
                      </a:r>
                      <a:r>
                        <a:rPr lang="fr-FR" sz="1600" baseline="0" dirty="0">
                          <a:solidFill>
                            <a:srgbClr val="FF0000"/>
                          </a:solidFill>
                        </a:rPr>
                        <a:t> Vanne de bouche à clé (13 tours en sens inverse) ou vanne à main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baseline="0" dirty="0"/>
                        <a:t>8: </a:t>
                      </a:r>
                      <a:r>
                        <a:rPr lang="fr-FR" sz="1600" u="sng" baseline="0" dirty="0"/>
                        <a:t>Raccord de 100 mm (bleu) </a:t>
                      </a:r>
                      <a:r>
                        <a:rPr lang="fr-FR" sz="1600" baseline="0" dirty="0"/>
                        <a:t>pour </a:t>
                      </a:r>
                      <a:r>
                        <a:rPr lang="fr-FR" sz="1600" b="0" dirty="0">
                          <a:solidFill>
                            <a:schemeClr val="tx1"/>
                          </a:solidFill>
                        </a:rPr>
                        <a:t>aspiraux</a:t>
                      </a:r>
                      <a:endParaRPr lang="fr-FR" sz="1600" baseline="0" dirty="0"/>
                    </a:p>
                  </a:txBody>
                  <a:tcPr marT="45735" marB="45735"/>
                </a:tc>
                <a:extLst>
                  <a:ext uri="{0D108BD9-81ED-4DB2-BD59-A6C34878D82A}">
                    <a16:rowId xmlns:a16="http://schemas.microsoft.com/office/drawing/2014/main" val="10001"/>
                  </a:ext>
                </a:extLst>
              </a:tr>
              <a:tr h="1554509">
                <a:tc>
                  <a:txBody>
                    <a:bodyPr/>
                    <a:lstStyle/>
                    <a:p>
                      <a:endParaRPr lang="fr-FR" sz="1800" dirty="0"/>
                    </a:p>
                  </a:txBody>
                  <a:tcPr marT="45735" marB="45735"/>
                </a:tc>
                <a:tc>
                  <a:txBody>
                    <a:bodyPr/>
                    <a:lstStyle/>
                    <a:p>
                      <a:endParaRPr lang="fr-FR"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9: </a:t>
                      </a:r>
                      <a:r>
                        <a:rPr lang="fr-FR" sz="1600" u="sng" dirty="0"/>
                        <a:t>Poteau d’aspiration (bleu) </a:t>
                      </a:r>
                      <a:r>
                        <a:rPr lang="fr-FR" sz="1600" dirty="0"/>
                        <a:t>avec un raccord de 100 mm pour </a:t>
                      </a:r>
                      <a:r>
                        <a:rPr lang="fr-FR" sz="1600" b="0" dirty="0">
                          <a:solidFill>
                            <a:schemeClr val="tx1"/>
                          </a:solidFill>
                        </a:rPr>
                        <a:t>aspiraux</a:t>
                      </a:r>
                      <a:endParaRPr lang="fr-FR" sz="1600" dirty="0"/>
                    </a:p>
                    <a:p>
                      <a:pPr algn="ctr"/>
                      <a:endParaRPr lang="fr-FR" sz="1600" b="1" dirty="0">
                        <a:solidFill>
                          <a:srgbClr val="FF0000"/>
                        </a:solidFill>
                      </a:endParaRPr>
                    </a:p>
                    <a:p>
                      <a:pPr algn="ctr"/>
                      <a:r>
                        <a:rPr lang="fr-FR" sz="1600" b="1" u="sng" dirty="0">
                          <a:solidFill>
                            <a:srgbClr val="FF0000"/>
                          </a:solidFill>
                        </a:rPr>
                        <a:t>A noter : il</a:t>
                      </a:r>
                      <a:r>
                        <a:rPr lang="fr-FR" sz="1600" b="1" u="sng" baseline="0" dirty="0">
                          <a:solidFill>
                            <a:srgbClr val="FF0000"/>
                          </a:solidFill>
                        </a:rPr>
                        <a:t> est possible qu’ à l’ouverture des vannes, de l’eau s’écoule par gravité.</a:t>
                      </a:r>
                      <a:endParaRPr lang="fr-FR" sz="1600" b="1" u="sng" dirty="0">
                        <a:solidFill>
                          <a:srgbClr val="FF0000"/>
                        </a:solidFill>
                      </a:endParaRPr>
                    </a:p>
                  </a:txBody>
                  <a:tcPr marT="45735" marB="45735"/>
                </a:tc>
                <a:extLst>
                  <a:ext uri="{0D108BD9-81ED-4DB2-BD59-A6C34878D82A}">
                    <a16:rowId xmlns:a16="http://schemas.microsoft.com/office/drawing/2014/main" val="10002"/>
                  </a:ext>
                </a:extLst>
              </a:tr>
            </a:tbl>
          </a:graphicData>
        </a:graphic>
      </p:graphicFrame>
      <p:pic>
        <p:nvPicPr>
          <p:cNvPr id="2357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7863"/>
            <a:ext cx="4140200"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7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050" y="2492375"/>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4"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445125"/>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5"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688" y="3751263"/>
            <a:ext cx="407987"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4022CCEB-0FCC-468C-BFCC-B07795BFEFFA}"/>
              </a:ext>
            </a:extLst>
          </p:cNvPr>
          <p:cNvGraphicFramePr>
            <a:graphicFrameLocks noGrp="1"/>
          </p:cNvGraphicFramePr>
          <p:nvPr/>
        </p:nvGraphicFramePr>
        <p:xfrm>
          <a:off x="168275" y="963613"/>
          <a:ext cx="8105775" cy="4632325"/>
        </p:xfrm>
        <a:graphic>
          <a:graphicData uri="http://schemas.openxmlformats.org/drawingml/2006/table">
            <a:tbl>
              <a:tblPr firstRow="1" bandRow="1">
                <a:tableStyleId>{5C22544A-7EE6-4342-B048-85BDC9FD1C3A}</a:tableStyleId>
              </a:tblPr>
              <a:tblGrid>
                <a:gridCol w="2873281">
                  <a:extLst>
                    <a:ext uri="{9D8B030D-6E8A-4147-A177-3AD203B41FA5}">
                      <a16:colId xmlns:a16="http://schemas.microsoft.com/office/drawing/2014/main" val="20000"/>
                    </a:ext>
                  </a:extLst>
                </a:gridCol>
                <a:gridCol w="1863813">
                  <a:extLst>
                    <a:ext uri="{9D8B030D-6E8A-4147-A177-3AD203B41FA5}">
                      <a16:colId xmlns:a16="http://schemas.microsoft.com/office/drawing/2014/main" val="20001"/>
                    </a:ext>
                  </a:extLst>
                </a:gridCol>
                <a:gridCol w="3368682">
                  <a:extLst>
                    <a:ext uri="{9D8B030D-6E8A-4147-A177-3AD203B41FA5}">
                      <a16:colId xmlns:a16="http://schemas.microsoft.com/office/drawing/2014/main" val="20002"/>
                    </a:ext>
                  </a:extLst>
                </a:gridCol>
              </a:tblGrid>
              <a:tr h="365777">
                <a:tc gridSpan="3">
                  <a:txBody>
                    <a:bodyPr/>
                    <a:lstStyle/>
                    <a:p>
                      <a:pPr algn="ctr"/>
                      <a:r>
                        <a:rPr lang="fr-FR" sz="1800" dirty="0">
                          <a:solidFill>
                            <a:srgbClr val="FF0000"/>
                          </a:solidFill>
                        </a:rPr>
                        <a:t>Vanne à ouvrir : pièges à éviter !</a:t>
                      </a:r>
                    </a:p>
                  </a:txBody>
                  <a:tcPr marL="91432" marR="91432" marT="45708" marB="45708"/>
                </a:tc>
                <a:tc hMerge="1">
                  <a:txBody>
                    <a:bodyPr/>
                    <a:lstStyle/>
                    <a:p>
                      <a:pPr algn="ctr"/>
                      <a:endParaRPr lang="fr-FR" sz="1600" dirty="0"/>
                    </a:p>
                  </a:txBody>
                  <a:tcPr marL="91432" marR="91432" marT="45705" marB="45705"/>
                </a:tc>
                <a:tc hMerge="1">
                  <a:txBody>
                    <a:bodyPr/>
                    <a:lstStyle/>
                    <a:p>
                      <a:pPr algn="ctr"/>
                      <a:endParaRPr lang="fr-FR" sz="1600" dirty="0"/>
                    </a:p>
                  </a:txBody>
                  <a:tcPr marL="91432" marR="91432" marT="45705" marB="45705"/>
                </a:tc>
                <a:extLst>
                  <a:ext uri="{0D108BD9-81ED-4DB2-BD59-A6C34878D82A}">
                    <a16:rowId xmlns:a16="http://schemas.microsoft.com/office/drawing/2014/main" val="10000"/>
                  </a:ext>
                </a:extLst>
              </a:tr>
              <a:tr h="787739">
                <a:tc gridSpan="2">
                  <a:txBody>
                    <a:bodyPr/>
                    <a:lstStyle/>
                    <a:p>
                      <a:pPr algn="ctr"/>
                      <a:r>
                        <a:rPr lang="fr-FR" sz="1600" b="1" dirty="0"/>
                        <a:t>Vanne derrière la clôture + clé de barrage remisée dans un local sécurisé </a:t>
                      </a:r>
                    </a:p>
                  </a:txBody>
                  <a:tcPr marL="91432" marR="91432" marT="45708" marB="45708"/>
                </a:tc>
                <a:tc hMerge="1">
                  <a:txBody>
                    <a:bodyPr/>
                    <a:lstStyle/>
                    <a:p>
                      <a:pPr algn="ctr"/>
                      <a:endParaRPr lang="fr-FR" sz="1600" b="1" dirty="0"/>
                    </a:p>
                  </a:txBody>
                  <a:tcPr marL="91432" marR="91432" marT="45705" marB="45705"/>
                </a:tc>
                <a:tc>
                  <a:txBody>
                    <a:bodyPr/>
                    <a:lstStyle/>
                    <a:p>
                      <a:pPr algn="ctr"/>
                      <a:r>
                        <a:rPr lang="fr-FR" sz="1600" b="1" dirty="0"/>
                        <a:t>Volant de manœuvre de la vanne dissimulé dans la haie</a:t>
                      </a:r>
                    </a:p>
                  </a:txBody>
                  <a:tcPr marL="91432" marR="91432" marT="45708" marB="45708"/>
                </a:tc>
                <a:extLst>
                  <a:ext uri="{0D108BD9-81ED-4DB2-BD59-A6C34878D82A}">
                    <a16:rowId xmlns:a16="http://schemas.microsoft.com/office/drawing/2014/main" val="10001"/>
                  </a:ext>
                </a:extLst>
              </a:tr>
              <a:tr h="3112028">
                <a:tc>
                  <a:txBody>
                    <a:bodyPr/>
                    <a:lstStyle/>
                    <a:p>
                      <a:endParaRPr lang="fr-FR" sz="1600" dirty="0"/>
                    </a:p>
                  </a:txBody>
                  <a:tcPr marL="91432" marR="91432" marT="45708" marB="45708"/>
                </a:tc>
                <a:tc>
                  <a:txBody>
                    <a:bodyPr/>
                    <a:lstStyle/>
                    <a:p>
                      <a:endParaRPr lang="fr-FR" sz="1600" dirty="0"/>
                    </a:p>
                  </a:txBody>
                  <a:tcPr marL="91432" marR="91432" marT="45708" marB="45708"/>
                </a:tc>
                <a:tc>
                  <a:txBody>
                    <a:bodyPr/>
                    <a:lstStyle/>
                    <a:p>
                      <a:endParaRPr lang="fr-FR" sz="1600" dirty="0"/>
                    </a:p>
                    <a:p>
                      <a:endParaRPr lang="fr-FR" sz="1600" dirty="0"/>
                    </a:p>
                  </a:txBody>
                  <a:tcPr marL="91432" marR="91432" marT="45708" marB="45708"/>
                </a:tc>
                <a:extLst>
                  <a:ext uri="{0D108BD9-81ED-4DB2-BD59-A6C34878D82A}">
                    <a16:rowId xmlns:a16="http://schemas.microsoft.com/office/drawing/2014/main" val="10002"/>
                  </a:ext>
                </a:extLst>
              </a:tr>
              <a:tr h="366781">
                <a:tc gridSpan="3">
                  <a:txBody>
                    <a:bodyPr/>
                    <a:lstStyle/>
                    <a:p>
                      <a:pPr algn="ctr"/>
                      <a:endParaRPr lang="fr-FR" sz="1600" b="1" dirty="0"/>
                    </a:p>
                  </a:txBody>
                  <a:tcPr marL="91432" marR="91432" marT="45708" marB="45708"/>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0003"/>
                  </a:ext>
                </a:extLst>
              </a:tr>
            </a:tbl>
          </a:graphicData>
        </a:graphic>
      </p:graphicFrame>
      <p:sp>
        <p:nvSpPr>
          <p:cNvPr id="24595" name="Rectangle 3"/>
          <p:cNvSpPr>
            <a:spLocks noChangeArrowheads="1"/>
          </p:cNvSpPr>
          <p:nvPr/>
        </p:nvSpPr>
        <p:spPr bwMode="auto">
          <a:xfrm>
            <a:off x="0" y="0"/>
            <a:ext cx="10668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24596"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597"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598"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599"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600"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24601"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602" name="ZoneTexte 24"/>
          <p:cNvSpPr txBox="1">
            <a:spLocks noChangeArrowheads="1"/>
          </p:cNvSpPr>
          <p:nvPr/>
        </p:nvSpPr>
        <p:spPr bwMode="auto">
          <a:xfrm>
            <a:off x="2659063" y="5256213"/>
            <a:ext cx="2527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a:r>
              <a:rPr lang="fr-FR" altLang="fr-FR" sz="1400">
                <a:solidFill>
                  <a:schemeClr val="tx1"/>
                </a:solidFill>
              </a:rPr>
              <a:t>Limagrain (Bouzel)</a:t>
            </a:r>
          </a:p>
        </p:txBody>
      </p:sp>
      <p:sp>
        <p:nvSpPr>
          <p:cNvPr id="24603" name="ZoneTexte 24"/>
          <p:cNvSpPr txBox="1">
            <a:spLocks noChangeArrowheads="1"/>
          </p:cNvSpPr>
          <p:nvPr/>
        </p:nvSpPr>
        <p:spPr bwMode="auto">
          <a:xfrm>
            <a:off x="5200650" y="5162550"/>
            <a:ext cx="2982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a:r>
              <a:rPr lang="fr-FR" altLang="fr-FR" sz="1400">
                <a:solidFill>
                  <a:schemeClr val="tx1"/>
                </a:solidFill>
              </a:rPr>
              <a:t>Auvergne aéronautique (Aulnat)</a:t>
            </a:r>
          </a:p>
          <a:p>
            <a:pPr algn="ctr"/>
            <a:r>
              <a:rPr lang="fr-FR" altLang="fr-FR" sz="1400">
                <a:solidFill>
                  <a:schemeClr val="tx1"/>
                </a:solidFill>
              </a:rPr>
              <a:t>Réserve 120 m3</a:t>
            </a:r>
          </a:p>
        </p:txBody>
      </p:sp>
      <p:pic>
        <p:nvPicPr>
          <p:cNvPr id="24604"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713" y="2719388"/>
            <a:ext cx="2792412"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35313" y="2227263"/>
            <a:ext cx="1581150"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Imag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49825" y="2320925"/>
            <a:ext cx="3233738"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7" name="ZoneTexte 24"/>
          <p:cNvSpPr txBox="1">
            <a:spLocks noChangeArrowheads="1"/>
          </p:cNvSpPr>
          <p:nvPr/>
        </p:nvSpPr>
        <p:spPr bwMode="auto">
          <a:xfrm>
            <a:off x="371475" y="5148263"/>
            <a:ext cx="2528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a:r>
              <a:rPr lang="fr-FR" altLang="fr-FR" sz="1400">
                <a:solidFill>
                  <a:schemeClr val="tx1"/>
                </a:solidFill>
              </a:rPr>
              <a:t>Limagrain (Bouzel)</a:t>
            </a:r>
          </a:p>
          <a:p>
            <a:pPr algn="ctr"/>
            <a:r>
              <a:rPr lang="fr-FR" altLang="fr-FR" sz="1400">
                <a:solidFill>
                  <a:schemeClr val="tx1"/>
                </a:solidFill>
              </a:rPr>
              <a:t>Réserve 240 m3</a:t>
            </a:r>
          </a:p>
        </p:txBody>
      </p:sp>
      <p:sp>
        <p:nvSpPr>
          <p:cNvPr id="7" name="Flèche droite rayée 6">
            <a:extLst>
              <a:ext uri="{FF2B5EF4-FFF2-40B4-BE49-F238E27FC236}">
                <a16:creationId xmlns:a16="http://schemas.microsoft.com/office/drawing/2014/main" id="{61A19AB5-A56C-4284-8F0A-E977ADD128B5}"/>
              </a:ext>
            </a:extLst>
          </p:cNvPr>
          <p:cNvSpPr/>
          <p:nvPr/>
        </p:nvSpPr>
        <p:spPr bwMode="auto">
          <a:xfrm>
            <a:off x="2774950" y="4356100"/>
            <a:ext cx="500063" cy="360363"/>
          </a:xfrm>
          <a:prstGeom prst="stripedRightArrow">
            <a:avLst/>
          </a:prstGeom>
          <a:solidFill>
            <a:schemeClr val="accent6"/>
          </a:solidFill>
          <a:ln>
            <a:noFill/>
          </a:ln>
          <a:effectLst/>
          <a:extLst/>
        </p:spPr>
        <p:txBody>
          <a:bodyPr>
            <a:spAutoFit/>
          </a:bodyPr>
          <a:lstStyle/>
          <a:p>
            <a:pPr eaLnBrk="1" hangingPunct="1">
              <a:spcBef>
                <a:spcPct val="50000"/>
              </a:spcBef>
              <a:tabLst>
                <a:tab pos="952500" algn="l"/>
                <a:tab pos="1711325" algn="l"/>
                <a:tab pos="2857500" algn="l"/>
              </a:tabLst>
              <a:defRPr/>
            </a:pPr>
            <a:endParaRPr lang="fr-F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A3513013-6074-4869-9C16-3C54465C07AD}"/>
              </a:ext>
            </a:extLst>
          </p:cNvPr>
          <p:cNvGraphicFramePr>
            <a:graphicFrameLocks noGrp="1"/>
          </p:cNvGraphicFramePr>
          <p:nvPr/>
        </p:nvGraphicFramePr>
        <p:xfrm>
          <a:off x="144463" y="238125"/>
          <a:ext cx="8142287" cy="6070600"/>
        </p:xfrm>
        <a:graphic>
          <a:graphicData uri="http://schemas.openxmlformats.org/drawingml/2006/table">
            <a:tbl>
              <a:tblPr firstRow="1" bandRow="1">
                <a:tableStyleId>{5C22544A-7EE6-4342-B048-85BDC9FD1C3A}</a:tableStyleId>
              </a:tblPr>
              <a:tblGrid>
                <a:gridCol w="2645990">
                  <a:extLst>
                    <a:ext uri="{9D8B030D-6E8A-4147-A177-3AD203B41FA5}">
                      <a16:colId xmlns:a16="http://schemas.microsoft.com/office/drawing/2014/main" val="20000"/>
                    </a:ext>
                  </a:extLst>
                </a:gridCol>
                <a:gridCol w="2780590">
                  <a:extLst>
                    <a:ext uri="{9D8B030D-6E8A-4147-A177-3AD203B41FA5}">
                      <a16:colId xmlns:a16="http://schemas.microsoft.com/office/drawing/2014/main" val="20001"/>
                    </a:ext>
                  </a:extLst>
                </a:gridCol>
                <a:gridCol w="2715708">
                  <a:extLst>
                    <a:ext uri="{9D8B030D-6E8A-4147-A177-3AD203B41FA5}">
                      <a16:colId xmlns:a16="http://schemas.microsoft.com/office/drawing/2014/main" val="20002"/>
                    </a:ext>
                  </a:extLst>
                </a:gridCol>
              </a:tblGrid>
              <a:tr h="606091">
                <a:tc>
                  <a:txBody>
                    <a:bodyPr/>
                    <a:lstStyle/>
                    <a:p>
                      <a:pPr algn="ctr"/>
                      <a:r>
                        <a:rPr lang="fr-FR" sz="1600" dirty="0"/>
                        <a:t>Poteau d’aspiration (bleu)</a:t>
                      </a:r>
                    </a:p>
                  </a:txBody>
                  <a:tcPr marL="91432" marR="91432" marT="45689" marB="45689"/>
                </a:tc>
                <a:tc>
                  <a:txBody>
                    <a:bodyPr/>
                    <a:lstStyle/>
                    <a:p>
                      <a:pPr algn="ctr"/>
                      <a:r>
                        <a:rPr lang="fr-FR" sz="1600" dirty="0"/>
                        <a:t>Raccord DSP 100 </a:t>
                      </a:r>
                    </a:p>
                    <a:p>
                      <a:pPr algn="ctr"/>
                      <a:r>
                        <a:rPr lang="fr-FR" sz="1600" dirty="0"/>
                        <a:t>col</a:t>
                      </a:r>
                      <a:r>
                        <a:rPr lang="fr-FR" sz="1600" baseline="0" dirty="0"/>
                        <a:t> de signe sortant du sol</a:t>
                      </a:r>
                      <a:endParaRPr lang="fr-FR" sz="1600" dirty="0"/>
                    </a:p>
                  </a:txBody>
                  <a:tcPr marL="91432" marR="91432" marT="45689" marB="45689"/>
                </a:tc>
                <a:tc>
                  <a:txBody>
                    <a:bodyPr/>
                    <a:lstStyle/>
                    <a:p>
                      <a:pPr algn="ctr"/>
                      <a:r>
                        <a:rPr lang="fr-FR" sz="1600" dirty="0"/>
                        <a:t>Raccord DSP 100 </a:t>
                      </a:r>
                    </a:p>
                    <a:p>
                      <a:pPr algn="ctr"/>
                      <a:r>
                        <a:rPr lang="fr-FR" sz="1600" dirty="0"/>
                        <a:t>direct</a:t>
                      </a:r>
                      <a:r>
                        <a:rPr lang="fr-FR" sz="1600" baseline="0" dirty="0"/>
                        <a:t> sur</a:t>
                      </a:r>
                      <a:r>
                        <a:rPr lang="fr-FR" sz="1600" dirty="0"/>
                        <a:t> réserve</a:t>
                      </a:r>
                    </a:p>
                  </a:txBody>
                  <a:tcPr marL="91432" marR="91432" marT="45689" marB="45689"/>
                </a:tc>
                <a:extLst>
                  <a:ext uri="{0D108BD9-81ED-4DB2-BD59-A6C34878D82A}">
                    <a16:rowId xmlns:a16="http://schemas.microsoft.com/office/drawing/2014/main" val="10000"/>
                  </a:ext>
                </a:extLst>
              </a:tr>
              <a:tr h="579058">
                <a:tc>
                  <a:txBody>
                    <a:bodyPr/>
                    <a:lstStyle/>
                    <a:p>
                      <a:pPr algn="ctr"/>
                      <a:r>
                        <a:rPr lang="fr-FR" sz="1600" b="1" dirty="0"/>
                        <a:t>Ouverture à l’aide d’une </a:t>
                      </a:r>
                    </a:p>
                    <a:p>
                      <a:pPr algn="ctr"/>
                      <a:r>
                        <a:rPr lang="fr-FR" sz="1600" b="1" dirty="0"/>
                        <a:t>clé fédérale</a:t>
                      </a:r>
                      <a:endParaRPr lang="fr-FR" sz="1600" dirty="0"/>
                    </a:p>
                  </a:txBody>
                  <a:tcPr marL="91432" marR="91432" marT="45689" marB="45689"/>
                </a:tc>
                <a:tc>
                  <a:txBody>
                    <a:bodyPr/>
                    <a:lstStyle/>
                    <a:p>
                      <a:pPr algn="ctr"/>
                      <a:r>
                        <a:rPr lang="fr-FR" sz="1600" b="1" dirty="0"/>
                        <a:t>Vanne bouche à clé</a:t>
                      </a:r>
                    </a:p>
                    <a:p>
                      <a:pPr algn="ctr"/>
                      <a:r>
                        <a:rPr lang="fr-FR" sz="1600" b="1" dirty="0"/>
                        <a:t>(13</a:t>
                      </a:r>
                      <a:r>
                        <a:rPr lang="fr-FR" sz="1600" b="1" baseline="0" dirty="0"/>
                        <a:t> tours sens inverse)</a:t>
                      </a:r>
                      <a:endParaRPr lang="fr-FR" sz="1600" b="1" dirty="0"/>
                    </a:p>
                  </a:txBody>
                  <a:tcPr marL="91432" marR="91432" marT="45689" marB="45689"/>
                </a:tc>
                <a:tc>
                  <a:txBody>
                    <a:bodyPr/>
                    <a:lstStyle/>
                    <a:p>
                      <a:pPr algn="ctr"/>
                      <a:r>
                        <a:rPr lang="fr-FR" sz="1600" b="1" dirty="0"/>
                        <a:t>Vanne directement sur réserve (à ouvrir à </a:t>
                      </a:r>
                      <a:r>
                        <a:rPr lang="fr-FR" sz="1600" b="1" baseline="0" dirty="0"/>
                        <a:t> la main)</a:t>
                      </a:r>
                      <a:endParaRPr lang="fr-FR" sz="1600" b="1" dirty="0"/>
                    </a:p>
                  </a:txBody>
                  <a:tcPr marL="91432" marR="91432" marT="45689" marB="45689"/>
                </a:tc>
                <a:extLst>
                  <a:ext uri="{0D108BD9-81ED-4DB2-BD59-A6C34878D82A}">
                    <a16:rowId xmlns:a16="http://schemas.microsoft.com/office/drawing/2014/main" val="10001"/>
                  </a:ext>
                </a:extLst>
              </a:tr>
              <a:tr h="2869557">
                <a:tc>
                  <a:txBody>
                    <a:bodyPr/>
                    <a:lstStyle/>
                    <a:p>
                      <a:endParaRPr lang="fr-FR" sz="1600" dirty="0"/>
                    </a:p>
                  </a:txBody>
                  <a:tcPr marL="91432" marR="91432" marT="45689" marB="45689"/>
                </a:tc>
                <a:tc>
                  <a:txBody>
                    <a:bodyPr/>
                    <a:lstStyle/>
                    <a:p>
                      <a:endParaRPr lang="fr-FR" sz="1600" dirty="0"/>
                    </a:p>
                  </a:txBody>
                  <a:tcPr marL="91432" marR="91432" marT="45689" marB="45689"/>
                </a:tc>
                <a:tc>
                  <a:txBody>
                    <a:bodyPr/>
                    <a:lstStyle/>
                    <a:p>
                      <a:endParaRPr lang="fr-FR" sz="1600" dirty="0"/>
                    </a:p>
                    <a:p>
                      <a:endParaRPr lang="fr-FR" sz="1600" dirty="0"/>
                    </a:p>
                  </a:txBody>
                  <a:tcPr marL="91432" marR="91432" marT="45689" marB="45689"/>
                </a:tc>
                <a:extLst>
                  <a:ext uri="{0D108BD9-81ED-4DB2-BD59-A6C34878D82A}">
                    <a16:rowId xmlns:a16="http://schemas.microsoft.com/office/drawing/2014/main" val="10002"/>
                  </a:ext>
                </a:extLst>
              </a:tr>
              <a:tr h="335218">
                <a:tc gridSpan="3">
                  <a:txBody>
                    <a:bodyPr/>
                    <a:lstStyle/>
                    <a:p>
                      <a:pPr algn="ctr"/>
                      <a:endParaRPr lang="fr-FR" sz="1600" b="1" dirty="0"/>
                    </a:p>
                  </a:txBody>
                  <a:tcPr marL="91432" marR="91432" marT="45689" marB="45689"/>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0003"/>
                  </a:ext>
                </a:extLst>
              </a:tr>
              <a:tr h="39480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FF0000"/>
                          </a:solidFill>
                        </a:rPr>
                        <a:t>Réglementairement une sortie DSP</a:t>
                      </a:r>
                      <a:r>
                        <a:rPr lang="fr-FR" sz="1600" b="1" baseline="0" dirty="0">
                          <a:solidFill>
                            <a:srgbClr val="FF0000"/>
                          </a:solidFill>
                        </a:rPr>
                        <a:t> de </a:t>
                      </a:r>
                      <a:r>
                        <a:rPr lang="fr-FR" sz="1600" b="1" dirty="0">
                          <a:solidFill>
                            <a:srgbClr val="FF0000"/>
                          </a:solidFill>
                        </a:rPr>
                        <a:t>100 mm par tranche de 120 m3</a:t>
                      </a:r>
                    </a:p>
                  </a:txBody>
                  <a:tcPr marL="91432" marR="91432" marT="45689" marB="45689"/>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496821337"/>
                  </a:ext>
                </a:extLst>
              </a:tr>
              <a:tr h="1285872">
                <a:tc gridSpan="3">
                  <a:txBody>
                    <a:bodyPr/>
                    <a:lstStyle/>
                    <a:p>
                      <a:pPr algn="ctr"/>
                      <a:endParaRPr lang="fr-FR" sz="1600" b="1" dirty="0"/>
                    </a:p>
                    <a:p>
                      <a:pPr algn="ctr"/>
                      <a:endParaRPr lang="fr-FR" sz="1600" b="1" dirty="0"/>
                    </a:p>
                    <a:p>
                      <a:pPr algn="ctr"/>
                      <a:endParaRPr lang="fr-FR" sz="1600" b="1" dirty="0"/>
                    </a:p>
                  </a:txBody>
                  <a:tcPr marL="91432" marR="91432" marT="45689" marB="45689"/>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688662216"/>
                  </a:ext>
                </a:extLst>
              </a:tr>
            </a:tbl>
          </a:graphicData>
        </a:graphic>
      </p:graphicFrame>
      <p:cxnSp>
        <p:nvCxnSpPr>
          <p:cNvPr id="26650"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51"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52"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53"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654"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26655"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656" name="Picture 2" descr="C:\Users\d_bayle\Desktop\photo et video iphone 0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1652588"/>
            <a:ext cx="2528888"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7" name="Picture 2" descr="C:\Users\d_bayle\Desktop\rddeci\photo interressantes pour RDDECI\IMG_208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0" y="1649413"/>
            <a:ext cx="2490788"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8" name="ZoneTexte 24"/>
          <p:cNvSpPr txBox="1">
            <a:spLocks noChangeArrowheads="1"/>
          </p:cNvSpPr>
          <p:nvPr/>
        </p:nvSpPr>
        <p:spPr bwMode="auto">
          <a:xfrm>
            <a:off x="3076575" y="4308475"/>
            <a:ext cx="2528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a:r>
              <a:rPr lang="fr-FR" altLang="fr-FR" sz="1400">
                <a:solidFill>
                  <a:schemeClr val="tx1"/>
                </a:solidFill>
              </a:rPr>
              <a:t>Carrefour Market (Gerzat)</a:t>
            </a:r>
          </a:p>
        </p:txBody>
      </p:sp>
      <p:sp>
        <p:nvSpPr>
          <p:cNvPr id="26659" name="ZoneTexte 24"/>
          <p:cNvSpPr txBox="1">
            <a:spLocks noChangeArrowheads="1"/>
          </p:cNvSpPr>
          <p:nvPr/>
        </p:nvSpPr>
        <p:spPr bwMode="auto">
          <a:xfrm>
            <a:off x="179388" y="4308475"/>
            <a:ext cx="2725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a:r>
              <a:rPr lang="fr-FR" altLang="fr-FR" sz="1400">
                <a:solidFill>
                  <a:schemeClr val="tx1"/>
                </a:solidFill>
              </a:rPr>
              <a:t>Lieu dit « les Girard » (Pulvèrieres)</a:t>
            </a:r>
          </a:p>
        </p:txBody>
      </p:sp>
      <p:pic>
        <p:nvPicPr>
          <p:cNvPr id="26660"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5313" y="1649413"/>
            <a:ext cx="2535237"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61" name="ZoneTexte 24"/>
          <p:cNvSpPr txBox="1">
            <a:spLocks noChangeArrowheads="1"/>
          </p:cNvSpPr>
          <p:nvPr/>
        </p:nvSpPr>
        <p:spPr bwMode="auto">
          <a:xfrm>
            <a:off x="5708650" y="4308475"/>
            <a:ext cx="2528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a:r>
              <a:rPr lang="fr-FR" altLang="fr-FR" sz="1400">
                <a:solidFill>
                  <a:schemeClr val="tx1"/>
                </a:solidFill>
              </a:rPr>
              <a:t>Intermarché (Pont-du-Château)</a:t>
            </a:r>
          </a:p>
        </p:txBody>
      </p:sp>
      <p:sp>
        <p:nvSpPr>
          <p:cNvPr id="26662" name="ZoneTexte 24"/>
          <p:cNvSpPr txBox="1">
            <a:spLocks noChangeArrowheads="1"/>
          </p:cNvSpPr>
          <p:nvPr/>
        </p:nvSpPr>
        <p:spPr bwMode="auto">
          <a:xfrm>
            <a:off x="1500188" y="5375275"/>
            <a:ext cx="6411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a:r>
              <a:rPr lang="fr-FR" altLang="fr-FR" sz="1400">
                <a:solidFill>
                  <a:schemeClr val="tx1"/>
                </a:solidFill>
              </a:rPr>
              <a:t>D’une manière générale, les PI d’aspiration bleus sont maintenant dotés d’une prise symétrique tournante sans coquille pour faciliter le raccordement de tuyaux rigides.</a:t>
            </a:r>
          </a:p>
        </p:txBody>
      </p:sp>
      <p:pic>
        <p:nvPicPr>
          <p:cNvPr id="26663"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463" y="5045075"/>
            <a:ext cx="125888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0" y="0"/>
            <a:ext cx="10668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28675"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76"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77"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78"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9"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28680"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81" name="ZoneTexte 45"/>
          <p:cNvSpPr txBox="1">
            <a:spLocks noChangeArrowheads="1"/>
          </p:cNvSpPr>
          <p:nvPr/>
        </p:nvSpPr>
        <p:spPr bwMode="auto">
          <a:xfrm>
            <a:off x="933450" y="5572125"/>
            <a:ext cx="634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graphicFrame>
        <p:nvGraphicFramePr>
          <p:cNvPr id="19" name="Tableau 18">
            <a:extLst>
              <a:ext uri="{FF2B5EF4-FFF2-40B4-BE49-F238E27FC236}">
                <a16:creationId xmlns:a16="http://schemas.microsoft.com/office/drawing/2014/main" id="{6550CF22-EA93-46A6-AF38-D3620D684674}"/>
              </a:ext>
            </a:extLst>
          </p:cNvPr>
          <p:cNvGraphicFramePr>
            <a:graphicFrameLocks noGrp="1"/>
          </p:cNvGraphicFramePr>
          <p:nvPr/>
        </p:nvGraphicFramePr>
        <p:xfrm>
          <a:off x="14288" y="1177925"/>
          <a:ext cx="8280400" cy="5018088"/>
        </p:xfrm>
        <a:graphic>
          <a:graphicData uri="http://schemas.openxmlformats.org/drawingml/2006/table">
            <a:tbl>
              <a:tblPr firstRow="1" bandRow="1">
                <a:tableStyleId>{5C22544A-7EE6-4342-B048-85BDC9FD1C3A}</a:tableStyleId>
              </a:tblPr>
              <a:tblGrid>
                <a:gridCol w="4148508">
                  <a:extLst>
                    <a:ext uri="{9D8B030D-6E8A-4147-A177-3AD203B41FA5}">
                      <a16:colId xmlns:a16="http://schemas.microsoft.com/office/drawing/2014/main" val="20000"/>
                    </a:ext>
                  </a:extLst>
                </a:gridCol>
                <a:gridCol w="4131892">
                  <a:extLst>
                    <a:ext uri="{9D8B030D-6E8A-4147-A177-3AD203B41FA5}">
                      <a16:colId xmlns:a16="http://schemas.microsoft.com/office/drawing/2014/main" val="20001"/>
                    </a:ext>
                  </a:extLst>
                </a:gridCol>
              </a:tblGrid>
              <a:tr h="3087784">
                <a:tc>
                  <a:txBody>
                    <a:bodyPr/>
                    <a:lstStyle/>
                    <a:p>
                      <a:endParaRPr lang="fr-FR" sz="1800" dirty="0"/>
                    </a:p>
                  </a:txBody>
                  <a:tcPr marL="91434" marR="91434" marT="45716" marB="45716"/>
                </a:tc>
                <a:tc>
                  <a:txBody>
                    <a:bodyPr/>
                    <a:lstStyle/>
                    <a:p>
                      <a:endParaRPr lang="fr-FR" sz="1800" dirty="0"/>
                    </a:p>
                  </a:txBody>
                  <a:tcPr marL="91434" marR="91434" marT="45716" marB="45716"/>
                </a:tc>
                <a:extLst>
                  <a:ext uri="{0D108BD9-81ED-4DB2-BD59-A6C34878D82A}">
                    <a16:rowId xmlns:a16="http://schemas.microsoft.com/office/drawing/2014/main" val="10000"/>
                  </a:ext>
                </a:extLst>
              </a:tr>
              <a:tr h="675342">
                <a:tc>
                  <a:txBody>
                    <a:bodyPr/>
                    <a:lstStyle/>
                    <a:p>
                      <a:pPr algn="ctr"/>
                      <a:r>
                        <a:rPr lang="fr-FR" sz="1600" b="1" dirty="0"/>
                        <a:t>Réserve</a:t>
                      </a:r>
                      <a:r>
                        <a:rPr lang="fr-FR" sz="1600" b="1" baseline="0" dirty="0"/>
                        <a:t> d’eau de 600m3</a:t>
                      </a:r>
                      <a:endParaRPr lang="fr-FR" sz="1600" b="1" dirty="0"/>
                    </a:p>
                    <a:p>
                      <a:pPr algn="ctr"/>
                      <a:r>
                        <a:rPr lang="fr-FR" sz="1600" b="1" dirty="0"/>
                        <a:t>(Magasin Carrefour à Riom)</a:t>
                      </a:r>
                    </a:p>
                  </a:txBody>
                  <a:tcPr marL="91434" marR="91434"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dirty="0"/>
                        <a:t>Réserve de 240 m3 récupération d’eau pluviale </a:t>
                      </a:r>
                    </a:p>
                    <a:p>
                      <a:pPr marL="0" marR="0" indent="0" algn="ctr" defTabSz="914400" rtl="0" eaLnBrk="1" fontAlgn="auto" latinLnBrk="0" hangingPunct="1">
                        <a:lnSpc>
                          <a:spcPct val="100000"/>
                        </a:lnSpc>
                        <a:spcBef>
                          <a:spcPts val="0"/>
                        </a:spcBef>
                        <a:spcAft>
                          <a:spcPts val="0"/>
                        </a:spcAft>
                        <a:buClrTx/>
                        <a:buSzTx/>
                        <a:buFontTx/>
                        <a:buNone/>
                        <a:tabLst/>
                        <a:defRPr/>
                      </a:pPr>
                      <a:r>
                        <a:rPr lang="fr-FR" sz="1600" b="1" dirty="0"/>
                        <a:t>(Exploitation agricole à St </a:t>
                      </a:r>
                      <a:r>
                        <a:rPr lang="fr-FR" sz="1600" b="1" dirty="0" err="1"/>
                        <a:t>Dier</a:t>
                      </a:r>
                      <a:r>
                        <a:rPr lang="fr-FR" sz="1600" b="1" dirty="0"/>
                        <a:t> d’auvergne)</a:t>
                      </a:r>
                    </a:p>
                  </a:txBody>
                  <a:tcPr marL="91434" marR="91434" marT="45716" marB="45716"/>
                </a:tc>
                <a:extLst>
                  <a:ext uri="{0D108BD9-81ED-4DB2-BD59-A6C34878D82A}">
                    <a16:rowId xmlns:a16="http://schemas.microsoft.com/office/drawing/2014/main" val="10001"/>
                  </a:ext>
                </a:extLst>
              </a:tr>
              <a:tr h="4320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t>Ne pas confondre avec un bassin de rétention</a:t>
                      </a:r>
                    </a:p>
                  </a:txBody>
                  <a:tcPr marL="91434" marR="91434" marT="45716" marB="4571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t>Ne pas confondre avec une réserve</a:t>
                      </a:r>
                      <a:r>
                        <a:rPr lang="fr-FR" sz="1600" b="1" baseline="0" dirty="0"/>
                        <a:t> de lisier</a:t>
                      </a:r>
                      <a:endParaRPr lang="fr-FR" sz="1600" b="1" dirty="0"/>
                    </a:p>
                  </a:txBody>
                  <a:tcPr marL="91434" marR="91434" marT="45716" marB="45716"/>
                </a:tc>
                <a:extLst>
                  <a:ext uri="{0D108BD9-81ED-4DB2-BD59-A6C34878D82A}">
                    <a16:rowId xmlns:a16="http://schemas.microsoft.com/office/drawing/2014/main" val="2334965687"/>
                  </a:ext>
                </a:extLst>
              </a:tr>
              <a:tr h="82295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baseline="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baseline="0" dirty="0"/>
                        <a:t>Les sorties fixes doivent être distantes de 4 m pour le stationnement des engins</a:t>
                      </a:r>
                      <a:endParaRPr lang="fr-FR" sz="1600" b="1" dirty="0"/>
                    </a:p>
                    <a:p>
                      <a:pPr algn="ctr"/>
                      <a:endParaRPr lang="fr-FR" sz="1600" b="1" dirty="0"/>
                    </a:p>
                  </a:txBody>
                  <a:tcPr marL="91434" marR="91434" marT="45716" marB="45716"/>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600" b="1" dirty="0"/>
                    </a:p>
                  </a:txBody>
                  <a:tcPr marL="91434" marR="91434"/>
                </a:tc>
                <a:extLst>
                  <a:ext uri="{0D108BD9-81ED-4DB2-BD59-A6C34878D82A}">
                    <a16:rowId xmlns:a16="http://schemas.microsoft.com/office/drawing/2014/main" val="10003"/>
                  </a:ext>
                </a:extLst>
              </a:tr>
            </a:tbl>
          </a:graphicData>
        </a:graphic>
      </p:graphicFrame>
      <p:pic>
        <p:nvPicPr>
          <p:cNvPr id="28698" name="Picture 2" descr="C:\Users\d_bayle\Desktop\photo et video iphone 0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1239838"/>
            <a:ext cx="37814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9" name="Picture 2" descr="C:\Users\d_bayle\Desktop\photo PEI GAEC Teallier st dier\IMG_045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225" y="1227138"/>
            <a:ext cx="3814763"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0" name="ZoneTexte 1"/>
          <p:cNvSpPr txBox="1">
            <a:spLocks noChangeArrowheads="1"/>
          </p:cNvSpPr>
          <p:nvPr/>
        </p:nvSpPr>
        <p:spPr bwMode="auto">
          <a:xfrm>
            <a:off x="74613" y="423863"/>
            <a:ext cx="8274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t>Les réserves artificielles à l’air libre peuvent permettre, par exemple, la récupération des eaux pluviales.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0" y="0"/>
            <a:ext cx="10668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30723"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4"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5"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26"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7"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30728"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9" name="ZoneTexte 45"/>
          <p:cNvSpPr txBox="1">
            <a:spLocks noChangeArrowheads="1"/>
          </p:cNvSpPr>
          <p:nvPr/>
        </p:nvSpPr>
        <p:spPr bwMode="auto">
          <a:xfrm>
            <a:off x="933450" y="5572125"/>
            <a:ext cx="634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graphicFrame>
        <p:nvGraphicFramePr>
          <p:cNvPr id="19" name="Tableau 18">
            <a:extLst>
              <a:ext uri="{FF2B5EF4-FFF2-40B4-BE49-F238E27FC236}">
                <a16:creationId xmlns:a16="http://schemas.microsoft.com/office/drawing/2014/main" id="{DE0757C8-9670-4CC6-9033-54C0DB3B78A9}"/>
              </a:ext>
            </a:extLst>
          </p:cNvPr>
          <p:cNvGraphicFramePr>
            <a:graphicFrameLocks noGrp="1"/>
          </p:cNvGraphicFramePr>
          <p:nvPr/>
        </p:nvGraphicFramePr>
        <p:xfrm>
          <a:off x="179388" y="1196975"/>
          <a:ext cx="8280400" cy="4903788"/>
        </p:xfrm>
        <a:graphic>
          <a:graphicData uri="http://schemas.openxmlformats.org/drawingml/2006/table">
            <a:tbl>
              <a:tblPr firstRow="1" bandRow="1">
                <a:tableStyleId>{5C22544A-7EE6-4342-B048-85BDC9FD1C3A}</a:tableStyleId>
              </a:tblPr>
              <a:tblGrid>
                <a:gridCol w="2879303">
                  <a:extLst>
                    <a:ext uri="{9D8B030D-6E8A-4147-A177-3AD203B41FA5}">
                      <a16:colId xmlns:a16="http://schemas.microsoft.com/office/drawing/2014/main" val="20000"/>
                    </a:ext>
                  </a:extLst>
                </a:gridCol>
                <a:gridCol w="5401097">
                  <a:extLst>
                    <a:ext uri="{9D8B030D-6E8A-4147-A177-3AD203B41FA5}">
                      <a16:colId xmlns:a16="http://schemas.microsoft.com/office/drawing/2014/main" val="20001"/>
                    </a:ext>
                  </a:extLst>
                </a:gridCol>
              </a:tblGrid>
              <a:tr h="3532881">
                <a:tc>
                  <a:txBody>
                    <a:bodyPr/>
                    <a:lstStyle/>
                    <a:p>
                      <a:endParaRPr lang="fr-FR" sz="1800" dirty="0"/>
                    </a:p>
                  </a:txBody>
                  <a:tcPr marL="91434" marR="91434" marT="45701" marB="45701"/>
                </a:tc>
                <a:tc>
                  <a:txBody>
                    <a:bodyPr/>
                    <a:lstStyle/>
                    <a:p>
                      <a:endParaRPr lang="fr-FR" sz="1800" dirty="0"/>
                    </a:p>
                  </a:txBody>
                  <a:tcPr marL="91434" marR="91434" marT="45701" marB="45701"/>
                </a:tc>
                <a:extLst>
                  <a:ext uri="{0D108BD9-81ED-4DB2-BD59-A6C34878D82A}">
                    <a16:rowId xmlns:a16="http://schemas.microsoft.com/office/drawing/2014/main" val="10000"/>
                  </a:ext>
                </a:extLst>
              </a:tr>
              <a:tr h="431929">
                <a:tc gridSpan="2">
                  <a:txBody>
                    <a:bodyPr/>
                    <a:lstStyle/>
                    <a:p>
                      <a:pPr algn="ctr"/>
                      <a:r>
                        <a:rPr lang="fr-FR" sz="1600" b="1" dirty="0"/>
                        <a:t>Volume</a:t>
                      </a:r>
                      <a:r>
                        <a:rPr lang="fr-FR" sz="1600" b="1" baseline="0" dirty="0"/>
                        <a:t> d’eau réservé de 120 m</a:t>
                      </a:r>
                      <a:r>
                        <a:rPr lang="fr-FR" sz="1600" b="1" baseline="30000" dirty="0"/>
                        <a:t>3</a:t>
                      </a:r>
                      <a:r>
                        <a:rPr lang="fr-FR" sz="1600" b="1" baseline="0" dirty="0"/>
                        <a:t> </a:t>
                      </a:r>
                      <a:r>
                        <a:rPr lang="fr-FR" sz="1600" b="1" dirty="0"/>
                        <a:t>(Candia à Clermont-Ferrand)</a:t>
                      </a:r>
                    </a:p>
                  </a:txBody>
                  <a:tcPr marL="91434" marR="91434" marT="45701" marB="45701"/>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600" b="1" dirty="0"/>
                    </a:p>
                  </a:txBody>
                  <a:tcPr marL="91434" marR="91434" marT="45714" marB="45714"/>
                </a:tc>
                <a:extLst>
                  <a:ext uri="{0D108BD9-81ED-4DB2-BD59-A6C34878D82A}">
                    <a16:rowId xmlns:a16="http://schemas.microsoft.com/office/drawing/2014/main" val="10001"/>
                  </a:ext>
                </a:extLst>
              </a:tr>
              <a:tr h="579082">
                <a:tc gridSpan="2">
                  <a:txBody>
                    <a:bodyPr/>
                    <a:lstStyle/>
                    <a:p>
                      <a:pPr algn="ctr"/>
                      <a:r>
                        <a:rPr lang="fr-FR" sz="1600" b="1" dirty="0"/>
                        <a:t>Branchement</a:t>
                      </a:r>
                      <a:r>
                        <a:rPr lang="fr-FR" sz="1600" b="1" baseline="0" dirty="0"/>
                        <a:t> possible sur prise directe avec raccord</a:t>
                      </a:r>
                    </a:p>
                    <a:p>
                      <a:pPr algn="ctr"/>
                      <a:r>
                        <a:rPr lang="fr-FR" sz="1600" b="1" baseline="0" dirty="0">
                          <a:solidFill>
                            <a:srgbClr val="FF0000"/>
                          </a:solidFill>
                        </a:rPr>
                        <a:t>Attention ne pas confondre avec prise de réalimentation du réservoir</a:t>
                      </a:r>
                      <a:endParaRPr lang="fr-FR" sz="1600" b="1" dirty="0">
                        <a:solidFill>
                          <a:srgbClr val="FF0000"/>
                        </a:solidFill>
                      </a:endParaRPr>
                    </a:p>
                  </a:txBody>
                  <a:tcPr marL="91434" marR="91434" marT="45701" marB="45701"/>
                </a:tc>
                <a:tc hMerge="1">
                  <a:txBody>
                    <a:bodyPr/>
                    <a:lstStyle/>
                    <a:p>
                      <a:pPr algn="ctr"/>
                      <a:endParaRPr lang="fr-FR" sz="1600" b="1" dirty="0"/>
                    </a:p>
                  </a:txBody>
                  <a:tcPr marL="91434" marR="91434" marT="45714" marB="45714"/>
                </a:tc>
                <a:extLst>
                  <a:ext uri="{0D108BD9-81ED-4DB2-BD59-A6C34878D82A}">
                    <a16:rowId xmlns:a16="http://schemas.microsoft.com/office/drawing/2014/main" val="10002"/>
                  </a:ext>
                </a:extLst>
              </a:tr>
              <a:tr h="359896">
                <a:tc gridSpan="2">
                  <a:txBody>
                    <a:bodyPr/>
                    <a:lstStyle/>
                    <a:p>
                      <a:pPr algn="ctr"/>
                      <a:r>
                        <a:rPr lang="fr-FR" sz="1600" b="1" dirty="0"/>
                        <a:t>Absence possible de jauge de niveau</a:t>
                      </a:r>
                    </a:p>
                  </a:txBody>
                  <a:tcPr marL="91434" marR="91434" marT="45701" marB="45701"/>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600" b="1" dirty="0"/>
                    </a:p>
                  </a:txBody>
                  <a:tcPr marL="91434" marR="91434" marT="45714" marB="45714"/>
                </a:tc>
                <a:extLst>
                  <a:ext uri="{0D108BD9-81ED-4DB2-BD59-A6C34878D82A}">
                    <a16:rowId xmlns:a16="http://schemas.microsoft.com/office/drawing/2014/main" val="10003"/>
                  </a:ext>
                </a:extLst>
              </a:tr>
            </a:tbl>
          </a:graphicData>
        </a:graphic>
      </p:graphicFrame>
      <p:sp>
        <p:nvSpPr>
          <p:cNvPr id="30744" name="ZoneTexte 1"/>
          <p:cNvSpPr txBox="1">
            <a:spLocks noChangeArrowheads="1"/>
          </p:cNvSpPr>
          <p:nvPr/>
        </p:nvSpPr>
        <p:spPr bwMode="auto">
          <a:xfrm>
            <a:off x="360363" y="349250"/>
            <a:ext cx="8121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t>Les réserves destinées au sprinklage peuvent avoir un volume réservé aux SP</a:t>
            </a:r>
          </a:p>
        </p:txBody>
      </p:sp>
      <p:pic>
        <p:nvPicPr>
          <p:cNvPr id="30745"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263" y="1258888"/>
            <a:ext cx="19288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6"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1688" y="1689100"/>
            <a:ext cx="4862512"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C6421B0E-BA39-4B30-B556-8D7CE91DDFD8}"/>
              </a:ext>
            </a:extLst>
          </p:cNvPr>
          <p:cNvSpPr>
            <a:spLocks noChangeArrowheads="1"/>
          </p:cNvSpPr>
          <p:nvPr/>
        </p:nvSpPr>
        <p:spPr bwMode="auto">
          <a:xfrm>
            <a:off x="3022600" y="71438"/>
            <a:ext cx="2616200" cy="1123950"/>
          </a:xfrm>
          <a:prstGeom prst="ellipse">
            <a:avLst/>
          </a:prstGeom>
          <a:solidFill>
            <a:srgbClr val="A50021"/>
          </a:solidFill>
          <a:ln w="9525">
            <a:solidFill>
              <a:srgbClr val="EAEAEA"/>
            </a:solidFill>
            <a:round/>
            <a:headEnd/>
            <a:tailEnd/>
          </a:ln>
          <a:effectLst/>
        </p:spPr>
        <p:txBody>
          <a:bodyPr wrap="none" anchor="ctr"/>
          <a:lstStyle>
            <a:lvl1pPr defTabSz="957263" eaLnBrk="0" hangingPunct="0">
              <a:defRPr sz="2400">
                <a:solidFill>
                  <a:schemeClr val="tx1"/>
                </a:solidFill>
                <a:latin typeface="Times New Roman" pitchFamily="18" charset="0"/>
              </a:defRPr>
            </a:lvl1pPr>
            <a:lvl2pPr defTabSz="957263" eaLnBrk="0" hangingPunct="0">
              <a:defRPr sz="2400">
                <a:solidFill>
                  <a:schemeClr val="tx1"/>
                </a:solidFill>
                <a:latin typeface="Times New Roman" pitchFamily="18" charset="0"/>
              </a:defRPr>
            </a:lvl2pPr>
            <a:lvl3pPr defTabSz="957263" eaLnBrk="0" hangingPunct="0">
              <a:defRPr sz="2400">
                <a:solidFill>
                  <a:schemeClr val="tx1"/>
                </a:solidFill>
                <a:latin typeface="Times New Roman" pitchFamily="18" charset="0"/>
              </a:defRPr>
            </a:lvl3pPr>
            <a:lvl4pPr defTabSz="957263" eaLnBrk="0" hangingPunct="0">
              <a:defRPr sz="2400">
                <a:solidFill>
                  <a:schemeClr val="tx1"/>
                </a:solidFill>
                <a:latin typeface="Times New Roman" pitchFamily="18" charset="0"/>
              </a:defRPr>
            </a:lvl4pPr>
            <a:lvl5pPr defTabSz="957263" eaLnBrk="0" hangingPunct="0">
              <a:defRPr sz="2400">
                <a:solidFill>
                  <a:schemeClr val="tx1"/>
                </a:solidFill>
                <a:latin typeface="Times New Roman" pitchFamily="18" charset="0"/>
              </a:defRPr>
            </a:lvl5pPr>
            <a:lvl6pPr defTabSz="957263" eaLnBrk="0" fontAlgn="base" hangingPunct="0">
              <a:spcBef>
                <a:spcPct val="0"/>
              </a:spcBef>
              <a:spcAft>
                <a:spcPct val="0"/>
              </a:spcAft>
              <a:defRPr sz="2400">
                <a:solidFill>
                  <a:schemeClr val="tx1"/>
                </a:solidFill>
                <a:latin typeface="Times New Roman" pitchFamily="18" charset="0"/>
              </a:defRPr>
            </a:lvl6pPr>
            <a:lvl7pPr defTabSz="957263" eaLnBrk="0" fontAlgn="base" hangingPunct="0">
              <a:spcBef>
                <a:spcPct val="0"/>
              </a:spcBef>
              <a:spcAft>
                <a:spcPct val="0"/>
              </a:spcAft>
              <a:defRPr sz="2400">
                <a:solidFill>
                  <a:schemeClr val="tx1"/>
                </a:solidFill>
                <a:latin typeface="Times New Roman" pitchFamily="18" charset="0"/>
              </a:defRPr>
            </a:lvl7pPr>
            <a:lvl8pPr defTabSz="957263" eaLnBrk="0" fontAlgn="base" hangingPunct="0">
              <a:spcBef>
                <a:spcPct val="0"/>
              </a:spcBef>
              <a:spcAft>
                <a:spcPct val="0"/>
              </a:spcAft>
              <a:defRPr sz="2400">
                <a:solidFill>
                  <a:schemeClr val="tx1"/>
                </a:solidFill>
                <a:latin typeface="Times New Roman" pitchFamily="18" charset="0"/>
              </a:defRPr>
            </a:lvl8pPr>
            <a:lvl9pPr defTabSz="957263"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Aft>
                <a:spcPts val="0"/>
              </a:spcAft>
              <a:defRPr/>
            </a:pPr>
            <a:r>
              <a:rPr kumimoji="0" lang="fr-FR" altLang="fr-FR" sz="1900" b="0" kern="0" dirty="0">
                <a:solidFill>
                  <a:srgbClr val="EAEAEA"/>
                </a:solidFill>
                <a:latin typeface="+mn-lt"/>
              </a:rPr>
              <a:t>Les autres hydrants : </a:t>
            </a:r>
          </a:p>
          <a:p>
            <a:pPr algn="ctr" eaLnBrk="1" fontAlgn="auto" hangingPunct="1">
              <a:spcAft>
                <a:spcPts val="0"/>
              </a:spcAft>
              <a:defRPr/>
            </a:pPr>
            <a:r>
              <a:rPr kumimoji="0" lang="fr-FR" altLang="fr-FR" sz="1900" b="0" kern="0" dirty="0">
                <a:solidFill>
                  <a:srgbClr val="EAEAEA"/>
                </a:solidFill>
                <a:latin typeface="+mn-lt"/>
              </a:rPr>
              <a:t>cas particuliers</a:t>
            </a:r>
          </a:p>
        </p:txBody>
      </p:sp>
      <p:sp>
        <p:nvSpPr>
          <p:cNvPr id="32771" name="Rectangle 2"/>
          <p:cNvSpPr>
            <a:spLocks noChangeArrowheads="1"/>
          </p:cNvSpPr>
          <p:nvPr/>
        </p:nvSpPr>
        <p:spPr bwMode="auto">
          <a:xfrm flipV="1">
            <a:off x="603250" y="673100"/>
            <a:ext cx="66135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endParaRPr lang="fr-FR" altLang="fr-FR"/>
          </a:p>
        </p:txBody>
      </p:sp>
      <p:pic>
        <p:nvPicPr>
          <p:cNvPr id="32772" name="Picture 1" descr="IMG_36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1244600"/>
            <a:ext cx="1671637"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100" y="3678238"/>
            <a:ext cx="979488"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4"/>
          <p:cNvSpPr>
            <a:spLocks noChangeArrowheads="1"/>
          </p:cNvSpPr>
          <p:nvPr/>
        </p:nvSpPr>
        <p:spPr bwMode="auto">
          <a:xfrm>
            <a:off x="4702175" y="1465263"/>
            <a:ext cx="43989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9263">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just">
              <a:spcBef>
                <a:spcPts val="1200"/>
              </a:spcBef>
              <a:spcAft>
                <a:spcPts val="1200"/>
              </a:spcAft>
            </a:pPr>
            <a:r>
              <a:rPr lang="fr-FR" altLang="fr-FR" sz="1400">
                <a:latin typeface="Arial" panose="020B0604020202020204" pitchFamily="34" charset="0"/>
                <a:cs typeface="Times New Roman" panose="02020603050405020304" pitchFamily="18" charset="0"/>
              </a:rPr>
              <a:t>Le poteau incendie, équipé de ce système, n’est alors ouvrable qu’à l’aide d’une clef fédérale nouveau modèle composé d’un carré de manœuvre femelle de 30 mm*30 mm et 40 mm MINIMUM de profondeur. De manière similaire, la bouche incendie doit rester manœuvrable par une clé à bouche. </a:t>
            </a:r>
          </a:p>
        </p:txBody>
      </p:sp>
      <p:sp>
        <p:nvSpPr>
          <p:cNvPr id="9" name="Rectangle 1"/>
          <p:cNvSpPr>
            <a:spLocks noChangeArrowheads="1"/>
          </p:cNvSpPr>
          <p:nvPr/>
        </p:nvSpPr>
        <p:spPr bwMode="auto">
          <a:xfrm>
            <a:off x="450850" y="588963"/>
            <a:ext cx="15287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cs typeface="Times New Roman" panose="02020603050405020304" pitchFamily="18" charset="0"/>
              </a:rPr>
              <a:t>Kit-secure, anti street pooling</a:t>
            </a:r>
          </a:p>
        </p:txBody>
      </p:sp>
      <p:sp>
        <p:nvSpPr>
          <p:cNvPr id="10" name="Rectangle 1"/>
          <p:cNvSpPr>
            <a:spLocks noChangeArrowheads="1"/>
          </p:cNvSpPr>
          <p:nvPr/>
        </p:nvSpPr>
        <p:spPr bwMode="auto">
          <a:xfrm>
            <a:off x="552450" y="5846763"/>
            <a:ext cx="1220788"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cs typeface="Times New Roman" panose="02020603050405020304" pitchFamily="18" charset="0"/>
              </a:rPr>
              <a:t>Puisard d’aspiration</a:t>
            </a:r>
          </a:p>
        </p:txBody>
      </p:sp>
      <p:pic>
        <p:nvPicPr>
          <p:cNvPr id="32777"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5988" y="3640138"/>
            <a:ext cx="1825625"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Imag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38925" y="3981450"/>
            <a:ext cx="180022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
          <p:cNvSpPr>
            <a:spLocks noChangeArrowheads="1"/>
          </p:cNvSpPr>
          <p:nvPr/>
        </p:nvSpPr>
        <p:spPr bwMode="auto">
          <a:xfrm>
            <a:off x="5638800" y="5970588"/>
            <a:ext cx="2297113" cy="338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cs typeface="Times New Roman" panose="02020603050405020304" pitchFamily="18" charset="0"/>
              </a:rPr>
              <a:t>Branchements illicites</a:t>
            </a:r>
          </a:p>
        </p:txBody>
      </p:sp>
      <p:sp>
        <p:nvSpPr>
          <p:cNvPr id="17" name="Rectangle 1"/>
          <p:cNvSpPr>
            <a:spLocks noChangeArrowheads="1"/>
          </p:cNvSpPr>
          <p:nvPr/>
        </p:nvSpPr>
        <p:spPr bwMode="auto">
          <a:xfrm>
            <a:off x="2546350" y="5994400"/>
            <a:ext cx="1817688" cy="3381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cs typeface="Times New Roman" panose="02020603050405020304" pitchFamily="18" charset="0"/>
              </a:rPr>
              <a:t>PI 1x65/2x40 mm</a:t>
            </a:r>
          </a:p>
        </p:txBody>
      </p:sp>
      <p:pic>
        <p:nvPicPr>
          <p:cNvPr id="32781" name="Imag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54250" y="1244600"/>
            <a:ext cx="2284413"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09875" y="3551238"/>
            <a:ext cx="129063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Connecteur droit 15">
            <a:extLst>
              <a:ext uri="{FF2B5EF4-FFF2-40B4-BE49-F238E27FC236}">
                <a16:creationId xmlns:a16="http://schemas.microsoft.com/office/drawing/2014/main" id="{43CA9E6A-D6A2-40E1-A7B6-ACF3BABFAF1F}"/>
              </a:ext>
            </a:extLst>
          </p:cNvPr>
          <p:cNvCxnSpPr/>
          <p:nvPr/>
        </p:nvCxnSpPr>
        <p:spPr bwMode="auto">
          <a:xfrm flipH="1">
            <a:off x="552450" y="3678238"/>
            <a:ext cx="1220788" cy="2752725"/>
          </a:xfrm>
          <a:prstGeom prst="line">
            <a:avLst/>
          </a:prstGeom>
          <a:ln w="28575">
            <a:solidFill>
              <a:srgbClr val="FF0000"/>
            </a:solidFill>
          </a:ln>
          <a:extLst/>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A61D04A2-106A-4306-A83F-ADC1B49B34A0}"/>
              </a:ext>
            </a:extLst>
          </p:cNvPr>
          <p:cNvCxnSpPr/>
          <p:nvPr/>
        </p:nvCxnSpPr>
        <p:spPr bwMode="auto">
          <a:xfrm>
            <a:off x="450850" y="3678238"/>
            <a:ext cx="1322388" cy="2752725"/>
          </a:xfrm>
          <a:prstGeom prst="line">
            <a:avLst/>
          </a:prstGeom>
          <a:ln w="28575">
            <a:solidFill>
              <a:srgbClr val="FF0000"/>
            </a:solidFill>
          </a:ln>
          <a:extLst/>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2772"/>
                                        </p:tgtEl>
                                        <p:attrNameLst>
                                          <p:attrName>style.visibility</p:attrName>
                                        </p:attrNameLst>
                                      </p:cBhvr>
                                      <p:to>
                                        <p:strVal val="visible"/>
                                      </p:to>
                                    </p:set>
                                    <p:animEffect transition="in" filter="fade">
                                      <p:cBhvr>
                                        <p:cTn id="10" dur="500"/>
                                        <p:tgtEl>
                                          <p:spTgt spid="32772"/>
                                        </p:tgtEl>
                                      </p:cBhvr>
                                    </p:animEffect>
                                  </p:childTnLst>
                                </p:cTn>
                              </p:par>
                              <p:par>
                                <p:cTn id="11" presetID="10" presetClass="entr" presetSubtype="0" fill="hold" nodeType="withEffect">
                                  <p:stCondLst>
                                    <p:cond delay="0"/>
                                  </p:stCondLst>
                                  <p:childTnLst>
                                    <p:set>
                                      <p:cBhvr>
                                        <p:cTn id="12" dur="1" fill="hold">
                                          <p:stCondLst>
                                            <p:cond delay="0"/>
                                          </p:stCondLst>
                                        </p:cTn>
                                        <p:tgtEl>
                                          <p:spTgt spid="32781"/>
                                        </p:tgtEl>
                                        <p:attrNameLst>
                                          <p:attrName>style.visibility</p:attrName>
                                        </p:attrNameLst>
                                      </p:cBhvr>
                                      <p:to>
                                        <p:strVal val="visible"/>
                                      </p:to>
                                    </p:set>
                                    <p:animEffect transition="in" filter="fade">
                                      <p:cBhvr>
                                        <p:cTn id="13" dur="500"/>
                                        <p:tgtEl>
                                          <p:spTgt spid="3278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774"/>
                                        </p:tgtEl>
                                        <p:attrNameLst>
                                          <p:attrName>style.visibility</p:attrName>
                                        </p:attrNameLst>
                                      </p:cBhvr>
                                      <p:to>
                                        <p:strVal val="visible"/>
                                      </p:to>
                                    </p:set>
                                    <p:animEffect transition="in" filter="fade">
                                      <p:cBhvr>
                                        <p:cTn id="16" dur="500"/>
                                        <p:tgtEl>
                                          <p:spTgt spid="3277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32773"/>
                                        </p:tgtEl>
                                        <p:attrNameLst>
                                          <p:attrName>style.visibility</p:attrName>
                                        </p:attrNameLst>
                                      </p:cBhvr>
                                      <p:to>
                                        <p:strVal val="visible"/>
                                      </p:to>
                                    </p:set>
                                    <p:animEffect transition="in" filter="fade">
                                      <p:cBhvr>
                                        <p:cTn id="21" dur="500"/>
                                        <p:tgtEl>
                                          <p:spTgt spid="3277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32782"/>
                                        </p:tgtEl>
                                        <p:attrNameLst>
                                          <p:attrName>style.visibility</p:attrName>
                                        </p:attrNameLst>
                                      </p:cBhvr>
                                      <p:to>
                                        <p:strVal val="visible"/>
                                      </p:to>
                                    </p:set>
                                    <p:animEffect transition="in" filter="fade">
                                      <p:cBhvr>
                                        <p:cTn id="32" dur="500"/>
                                        <p:tgtEl>
                                          <p:spTgt spid="3278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32778"/>
                                        </p:tgtEl>
                                        <p:attrNameLst>
                                          <p:attrName>style.visibility</p:attrName>
                                        </p:attrNameLst>
                                      </p:cBhvr>
                                      <p:to>
                                        <p:strVal val="visible"/>
                                      </p:to>
                                    </p:set>
                                    <p:animEffect transition="in" filter="fade">
                                      <p:cBhvr>
                                        <p:cTn id="37" dur="500"/>
                                        <p:tgtEl>
                                          <p:spTgt spid="32778"/>
                                        </p:tgtEl>
                                      </p:cBhvr>
                                    </p:animEffect>
                                  </p:childTnLst>
                                </p:cTn>
                              </p:par>
                              <p:par>
                                <p:cTn id="38" presetID="10" presetClass="entr" presetSubtype="0" fill="hold" nodeType="withEffect">
                                  <p:stCondLst>
                                    <p:cond delay="0"/>
                                  </p:stCondLst>
                                  <p:childTnLst>
                                    <p:set>
                                      <p:cBhvr>
                                        <p:cTn id="39" dur="1" fill="hold">
                                          <p:stCondLst>
                                            <p:cond delay="0"/>
                                          </p:stCondLst>
                                        </p:cTn>
                                        <p:tgtEl>
                                          <p:spTgt spid="32777"/>
                                        </p:tgtEl>
                                        <p:attrNameLst>
                                          <p:attrName>style.visibility</p:attrName>
                                        </p:attrNameLst>
                                      </p:cBhvr>
                                      <p:to>
                                        <p:strVal val="visible"/>
                                      </p:to>
                                    </p:set>
                                    <p:animEffect transition="in" filter="fade">
                                      <p:cBhvr>
                                        <p:cTn id="40" dur="500"/>
                                        <p:tgtEl>
                                          <p:spTgt spid="3277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P spid="9" grpId="0" animBg="1"/>
      <p:bldP spid="10" grpId="0" animBg="1"/>
      <p:bldP spid="15"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ChangeArrowheads="1"/>
          </p:cNvSpPr>
          <p:nvPr/>
        </p:nvSpPr>
        <p:spPr bwMode="auto">
          <a:xfrm>
            <a:off x="0" y="0"/>
            <a:ext cx="10668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33795"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796"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797"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798"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799"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33800"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801" name="Connecteur droit avec flèche 11"/>
          <p:cNvCxnSpPr>
            <a:cxnSpLocks noChangeShapeType="1"/>
          </p:cNvCxnSpPr>
          <p:nvPr/>
        </p:nvCxnSpPr>
        <p:spPr bwMode="auto">
          <a:xfrm>
            <a:off x="4067175" y="3500438"/>
            <a:ext cx="73025" cy="10287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8619"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675" y="831850"/>
            <a:ext cx="381952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5700" y="4286250"/>
            <a:ext cx="363537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32538" y="3160713"/>
            <a:ext cx="1766887"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2" name="ZoneTexte 1"/>
          <p:cNvSpPr txBox="1">
            <a:spLocks noChangeArrowheads="1"/>
          </p:cNvSpPr>
          <p:nvPr/>
        </p:nvSpPr>
        <p:spPr bwMode="auto">
          <a:xfrm>
            <a:off x="111125" y="4205288"/>
            <a:ext cx="23145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t>Réserve enterrée : Intermarché Le Cendre</a:t>
            </a:r>
          </a:p>
        </p:txBody>
      </p:sp>
      <p:sp>
        <p:nvSpPr>
          <p:cNvPr id="68623" name="ZoneTexte 1"/>
          <p:cNvSpPr txBox="1">
            <a:spLocks noChangeArrowheads="1"/>
          </p:cNvSpPr>
          <p:nvPr/>
        </p:nvSpPr>
        <p:spPr bwMode="auto">
          <a:xfrm>
            <a:off x="4243388" y="1368425"/>
            <a:ext cx="39925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t>Coexistence d’un réseau sous pression (6 PEI privés) avec un PA de 600 m</a:t>
            </a:r>
            <a:r>
              <a:rPr lang="fr-FR" altLang="fr-FR" sz="1600" baseline="30000"/>
              <a:t>3</a:t>
            </a:r>
            <a:r>
              <a:rPr lang="fr-FR" altLang="fr-FR" sz="1600"/>
              <a:t> dont 240 m</a:t>
            </a:r>
            <a:r>
              <a:rPr lang="fr-FR" altLang="fr-FR" sz="1600" baseline="30000"/>
              <a:t>3</a:t>
            </a:r>
            <a:r>
              <a:rPr lang="fr-FR" altLang="fr-FR" sz="1600"/>
              <a:t> réservé pour la DECI : site Ecotitanium à St George de Mons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8619"/>
                                        </p:tgtEl>
                                        <p:attrNameLst>
                                          <p:attrName>style.visibility</p:attrName>
                                        </p:attrNameLst>
                                      </p:cBhvr>
                                      <p:to>
                                        <p:strVal val="visible"/>
                                      </p:to>
                                    </p:set>
                                    <p:animEffect transition="in" filter="barn(inVertical)">
                                      <p:cBhvr>
                                        <p:cTn id="7" dur="500"/>
                                        <p:tgtEl>
                                          <p:spTgt spid="686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8623"/>
                                        </p:tgtEl>
                                        <p:attrNameLst>
                                          <p:attrName>style.visibility</p:attrName>
                                        </p:attrNameLst>
                                      </p:cBhvr>
                                      <p:to>
                                        <p:strVal val="visible"/>
                                      </p:to>
                                    </p:set>
                                    <p:animEffect transition="in" filter="barn(inVertical)">
                                      <p:cBhvr>
                                        <p:cTn id="10" dur="500"/>
                                        <p:tgtEl>
                                          <p:spTgt spid="686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8622"/>
                                        </p:tgtEl>
                                        <p:attrNameLst>
                                          <p:attrName>style.visibility</p:attrName>
                                        </p:attrNameLst>
                                      </p:cBhvr>
                                      <p:to>
                                        <p:strVal val="visible"/>
                                      </p:to>
                                    </p:set>
                                    <p:animEffect transition="in" filter="randombar(horizontal)">
                                      <p:cBhvr>
                                        <p:cTn id="15" dur="500"/>
                                        <p:tgtEl>
                                          <p:spTgt spid="68622"/>
                                        </p:tgtEl>
                                      </p:cBhvr>
                                    </p:animEffect>
                                  </p:childTnLst>
                                </p:cTn>
                              </p:par>
                              <p:par>
                                <p:cTn id="16" presetID="14" presetClass="entr" presetSubtype="10" fill="hold" nodeType="withEffect">
                                  <p:stCondLst>
                                    <p:cond delay="0"/>
                                  </p:stCondLst>
                                  <p:childTnLst>
                                    <p:set>
                                      <p:cBhvr>
                                        <p:cTn id="17" dur="1" fill="hold">
                                          <p:stCondLst>
                                            <p:cond delay="0"/>
                                          </p:stCondLst>
                                        </p:cTn>
                                        <p:tgtEl>
                                          <p:spTgt spid="68620"/>
                                        </p:tgtEl>
                                        <p:attrNameLst>
                                          <p:attrName>style.visibility</p:attrName>
                                        </p:attrNameLst>
                                      </p:cBhvr>
                                      <p:to>
                                        <p:strVal val="visible"/>
                                      </p:to>
                                    </p:set>
                                    <p:animEffect transition="in" filter="randombar(horizontal)">
                                      <p:cBhvr>
                                        <p:cTn id="18" dur="500"/>
                                        <p:tgtEl>
                                          <p:spTgt spid="68620"/>
                                        </p:tgtEl>
                                      </p:cBhvr>
                                    </p:animEffect>
                                  </p:childTnLst>
                                </p:cTn>
                              </p:par>
                              <p:par>
                                <p:cTn id="19" presetID="14" presetClass="entr" presetSubtype="10" fill="hold" nodeType="withEffect">
                                  <p:stCondLst>
                                    <p:cond delay="0"/>
                                  </p:stCondLst>
                                  <p:childTnLst>
                                    <p:set>
                                      <p:cBhvr>
                                        <p:cTn id="20" dur="1" fill="hold">
                                          <p:stCondLst>
                                            <p:cond delay="0"/>
                                          </p:stCondLst>
                                        </p:cTn>
                                        <p:tgtEl>
                                          <p:spTgt spid="68621"/>
                                        </p:tgtEl>
                                        <p:attrNameLst>
                                          <p:attrName>style.visibility</p:attrName>
                                        </p:attrNameLst>
                                      </p:cBhvr>
                                      <p:to>
                                        <p:strVal val="visible"/>
                                      </p:to>
                                    </p:set>
                                    <p:animEffect transition="in" filter="randombar(horizontal)">
                                      <p:cBhvr>
                                        <p:cTn id="21" dur="500"/>
                                        <p:tgtEl>
                                          <p:spTgt spid="68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2" grpId="0"/>
      <p:bldP spid="686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842"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43"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44"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45"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846"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35847"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48" name="Connecteur droit avec flèche 11"/>
          <p:cNvCxnSpPr>
            <a:cxnSpLocks noChangeShapeType="1"/>
          </p:cNvCxnSpPr>
          <p:nvPr/>
        </p:nvCxnSpPr>
        <p:spPr bwMode="auto">
          <a:xfrm>
            <a:off x="4067175" y="3500438"/>
            <a:ext cx="73025" cy="10287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0665"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8563" y="1160463"/>
            <a:ext cx="4057650"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160463"/>
            <a:ext cx="437832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463" y="3851275"/>
            <a:ext cx="4256087"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8" name="ZoneTexte 1"/>
          <p:cNvSpPr txBox="1">
            <a:spLocks noChangeArrowheads="1"/>
          </p:cNvSpPr>
          <p:nvPr/>
        </p:nvSpPr>
        <p:spPr bwMode="auto">
          <a:xfrm>
            <a:off x="4716463" y="4632325"/>
            <a:ext cx="36004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t>Les bassins de rétention des eaux d’extinction seront les nouveaux PEI de demain : bassin de 2000 m</a:t>
            </a:r>
            <a:r>
              <a:rPr lang="fr-FR" altLang="fr-FR" sz="1600" baseline="30000"/>
              <a:t>3</a:t>
            </a:r>
            <a:r>
              <a:rPr lang="fr-FR" altLang="fr-FR" sz="1600"/>
              <a:t> Ecotitanium à St George de Mons</a:t>
            </a:r>
          </a:p>
        </p:txBody>
      </p:sp>
      <p:sp>
        <p:nvSpPr>
          <p:cNvPr id="70669" name="ZoneTexte 1"/>
          <p:cNvSpPr txBox="1">
            <a:spLocks noChangeArrowheads="1"/>
          </p:cNvSpPr>
          <p:nvPr/>
        </p:nvSpPr>
        <p:spPr bwMode="auto">
          <a:xfrm>
            <a:off x="107950" y="517525"/>
            <a:ext cx="58658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t>Site colas à Pardines : défaut d’entretien de la réserve à l’air libre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0669"/>
                                        </p:tgtEl>
                                        <p:attrNameLst>
                                          <p:attrName>style.visibility</p:attrName>
                                        </p:attrNameLst>
                                      </p:cBhvr>
                                      <p:to>
                                        <p:strVal val="visible"/>
                                      </p:to>
                                    </p:set>
                                    <p:animEffect transition="in" filter="randombar(horizontal)">
                                      <p:cBhvr>
                                        <p:cTn id="7" dur="500"/>
                                        <p:tgtEl>
                                          <p:spTgt spid="70669"/>
                                        </p:tgtEl>
                                      </p:cBhvr>
                                    </p:animEffect>
                                  </p:childTnLst>
                                </p:cTn>
                              </p:par>
                              <p:par>
                                <p:cTn id="8" presetID="14" presetClass="entr" presetSubtype="10" fill="hold" nodeType="withEffect">
                                  <p:stCondLst>
                                    <p:cond delay="0"/>
                                  </p:stCondLst>
                                  <p:childTnLst>
                                    <p:set>
                                      <p:cBhvr>
                                        <p:cTn id="9" dur="1" fill="hold">
                                          <p:stCondLst>
                                            <p:cond delay="0"/>
                                          </p:stCondLst>
                                        </p:cTn>
                                        <p:tgtEl>
                                          <p:spTgt spid="70666"/>
                                        </p:tgtEl>
                                        <p:attrNameLst>
                                          <p:attrName>style.visibility</p:attrName>
                                        </p:attrNameLst>
                                      </p:cBhvr>
                                      <p:to>
                                        <p:strVal val="visible"/>
                                      </p:to>
                                    </p:set>
                                    <p:animEffect transition="in" filter="randombar(horizontal)">
                                      <p:cBhvr>
                                        <p:cTn id="10" dur="500"/>
                                        <p:tgtEl>
                                          <p:spTgt spid="70666"/>
                                        </p:tgtEl>
                                      </p:cBhvr>
                                    </p:animEffect>
                                  </p:childTnLst>
                                </p:cTn>
                              </p:par>
                              <p:par>
                                <p:cTn id="11" presetID="14" presetClass="entr" presetSubtype="10" fill="hold" nodeType="withEffect">
                                  <p:stCondLst>
                                    <p:cond delay="0"/>
                                  </p:stCondLst>
                                  <p:childTnLst>
                                    <p:set>
                                      <p:cBhvr>
                                        <p:cTn id="12" dur="1" fill="hold">
                                          <p:stCondLst>
                                            <p:cond delay="0"/>
                                          </p:stCondLst>
                                        </p:cTn>
                                        <p:tgtEl>
                                          <p:spTgt spid="70665"/>
                                        </p:tgtEl>
                                        <p:attrNameLst>
                                          <p:attrName>style.visibility</p:attrName>
                                        </p:attrNameLst>
                                      </p:cBhvr>
                                      <p:to>
                                        <p:strVal val="visible"/>
                                      </p:to>
                                    </p:set>
                                    <p:animEffect transition="in" filter="randombar(horizontal)">
                                      <p:cBhvr>
                                        <p:cTn id="13" dur="500"/>
                                        <p:tgtEl>
                                          <p:spTgt spid="7066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70667"/>
                                        </p:tgtEl>
                                        <p:attrNameLst>
                                          <p:attrName>style.visibility</p:attrName>
                                        </p:attrNameLst>
                                      </p:cBhvr>
                                      <p:to>
                                        <p:strVal val="visible"/>
                                      </p:to>
                                    </p:set>
                                    <p:animEffect transition="in" filter="barn(inVertical)">
                                      <p:cBhvr>
                                        <p:cTn id="18" dur="500"/>
                                        <p:tgtEl>
                                          <p:spTgt spid="7066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0668"/>
                                        </p:tgtEl>
                                        <p:attrNameLst>
                                          <p:attrName>style.visibility</p:attrName>
                                        </p:attrNameLst>
                                      </p:cBhvr>
                                      <p:to>
                                        <p:strVal val="visible"/>
                                      </p:to>
                                    </p:set>
                                    <p:animEffect transition="in" filter="barn(inVertical)">
                                      <p:cBhvr>
                                        <p:cTn id="21" dur="500"/>
                                        <p:tgtEl>
                                          <p:spTgt spid="70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8" grpId="0"/>
      <p:bldP spid="7066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4">
            <a:extLst>
              <a:ext uri="{FF2B5EF4-FFF2-40B4-BE49-F238E27FC236}">
                <a16:creationId xmlns:a16="http://schemas.microsoft.com/office/drawing/2014/main" id="{B963CFB0-D9EC-43AE-88EC-1B9E2FE9957E}"/>
              </a:ext>
            </a:extLst>
          </p:cNvPr>
          <p:cNvSpPr>
            <a:spLocks noChangeArrowheads="1"/>
          </p:cNvSpPr>
          <p:nvPr/>
        </p:nvSpPr>
        <p:spPr bwMode="auto">
          <a:xfrm>
            <a:off x="1565275" y="193675"/>
            <a:ext cx="5573713" cy="1290638"/>
          </a:xfrm>
          <a:prstGeom prst="ellipse">
            <a:avLst/>
          </a:prstGeom>
          <a:solidFill>
            <a:srgbClr val="A50021"/>
          </a:solidFill>
          <a:ln w="9525">
            <a:solidFill>
              <a:srgbClr val="EAEAEA"/>
            </a:solidFill>
            <a:round/>
            <a:headEnd/>
            <a:tailEnd/>
          </a:ln>
          <a:effectLst/>
        </p:spPr>
        <p:txBody>
          <a:bodyPr wrap="none" anchor="ctr"/>
          <a:lstStyle>
            <a:lvl1pPr defTabSz="957263" eaLnBrk="0" hangingPunct="0">
              <a:defRPr sz="2400">
                <a:solidFill>
                  <a:schemeClr val="tx1"/>
                </a:solidFill>
                <a:latin typeface="Times New Roman" pitchFamily="18" charset="0"/>
              </a:defRPr>
            </a:lvl1pPr>
            <a:lvl2pPr defTabSz="957263" eaLnBrk="0" hangingPunct="0">
              <a:defRPr sz="2400">
                <a:solidFill>
                  <a:schemeClr val="tx1"/>
                </a:solidFill>
                <a:latin typeface="Times New Roman" pitchFamily="18" charset="0"/>
              </a:defRPr>
            </a:lvl2pPr>
            <a:lvl3pPr defTabSz="957263" eaLnBrk="0" hangingPunct="0">
              <a:defRPr sz="2400">
                <a:solidFill>
                  <a:schemeClr val="tx1"/>
                </a:solidFill>
                <a:latin typeface="Times New Roman" pitchFamily="18" charset="0"/>
              </a:defRPr>
            </a:lvl3pPr>
            <a:lvl4pPr defTabSz="957263" eaLnBrk="0" hangingPunct="0">
              <a:defRPr sz="2400">
                <a:solidFill>
                  <a:schemeClr val="tx1"/>
                </a:solidFill>
                <a:latin typeface="Times New Roman" pitchFamily="18" charset="0"/>
              </a:defRPr>
            </a:lvl4pPr>
            <a:lvl5pPr defTabSz="957263" eaLnBrk="0" hangingPunct="0">
              <a:defRPr sz="2400">
                <a:solidFill>
                  <a:schemeClr val="tx1"/>
                </a:solidFill>
                <a:latin typeface="Times New Roman" pitchFamily="18" charset="0"/>
              </a:defRPr>
            </a:lvl5pPr>
            <a:lvl6pPr defTabSz="957263" eaLnBrk="0" fontAlgn="base" hangingPunct="0">
              <a:spcBef>
                <a:spcPct val="0"/>
              </a:spcBef>
              <a:spcAft>
                <a:spcPct val="0"/>
              </a:spcAft>
              <a:defRPr sz="2400">
                <a:solidFill>
                  <a:schemeClr val="tx1"/>
                </a:solidFill>
                <a:latin typeface="Times New Roman" pitchFamily="18" charset="0"/>
              </a:defRPr>
            </a:lvl6pPr>
            <a:lvl7pPr defTabSz="957263" eaLnBrk="0" fontAlgn="base" hangingPunct="0">
              <a:spcBef>
                <a:spcPct val="0"/>
              </a:spcBef>
              <a:spcAft>
                <a:spcPct val="0"/>
              </a:spcAft>
              <a:defRPr sz="2400">
                <a:solidFill>
                  <a:schemeClr val="tx1"/>
                </a:solidFill>
                <a:latin typeface="Times New Roman" pitchFamily="18" charset="0"/>
              </a:defRPr>
            </a:lvl7pPr>
            <a:lvl8pPr defTabSz="957263" eaLnBrk="0" fontAlgn="base" hangingPunct="0">
              <a:spcBef>
                <a:spcPct val="0"/>
              </a:spcBef>
              <a:spcAft>
                <a:spcPct val="0"/>
              </a:spcAft>
              <a:defRPr sz="2400">
                <a:solidFill>
                  <a:schemeClr val="tx1"/>
                </a:solidFill>
                <a:latin typeface="Times New Roman" pitchFamily="18" charset="0"/>
              </a:defRPr>
            </a:lvl8pPr>
            <a:lvl9pPr defTabSz="957263"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Aft>
                <a:spcPts val="0"/>
              </a:spcAft>
              <a:defRPr/>
            </a:pPr>
            <a:endParaRPr kumimoji="0" lang="fr-FR" altLang="fr-FR" sz="1900" b="0" kern="0" dirty="0">
              <a:solidFill>
                <a:srgbClr val="EAEAEA"/>
              </a:solidFill>
              <a:latin typeface="+mn-lt"/>
            </a:endParaRPr>
          </a:p>
          <a:p>
            <a:pPr algn="ctr" eaLnBrk="1" fontAlgn="auto" hangingPunct="1">
              <a:spcAft>
                <a:spcPts val="0"/>
              </a:spcAft>
              <a:defRPr/>
            </a:pPr>
            <a:r>
              <a:rPr kumimoji="0" lang="fr-FR" altLang="fr-FR" sz="1900" b="0" kern="0" dirty="0">
                <a:solidFill>
                  <a:srgbClr val="EAEAEA"/>
                </a:solidFill>
                <a:latin typeface="+mn-lt"/>
              </a:rPr>
              <a:t>Différencier les points d’aspiration règlementaires</a:t>
            </a:r>
          </a:p>
          <a:p>
            <a:pPr algn="ctr" eaLnBrk="1" fontAlgn="auto" hangingPunct="1">
              <a:spcAft>
                <a:spcPts val="0"/>
              </a:spcAft>
              <a:defRPr/>
            </a:pPr>
            <a:r>
              <a:rPr kumimoji="0" lang="fr-FR" altLang="fr-FR" sz="1900" b="0" kern="0" dirty="0">
                <a:solidFill>
                  <a:srgbClr val="EAEAEA"/>
                </a:solidFill>
                <a:latin typeface="+mn-lt"/>
              </a:rPr>
              <a:t>(Réserves naturelles ou artificielles)</a:t>
            </a:r>
          </a:p>
          <a:p>
            <a:pPr algn="ctr" eaLnBrk="1" fontAlgn="auto" hangingPunct="1">
              <a:spcAft>
                <a:spcPts val="0"/>
              </a:spcAft>
              <a:defRPr/>
            </a:pPr>
            <a:r>
              <a:rPr kumimoji="0" lang="fr-FR" altLang="fr-FR" sz="1900" b="0" kern="0" dirty="0">
                <a:solidFill>
                  <a:srgbClr val="EAEAEA"/>
                </a:solidFill>
                <a:latin typeface="+mn-lt"/>
              </a:rPr>
              <a:t> </a:t>
            </a:r>
          </a:p>
        </p:txBody>
      </p:sp>
      <p:graphicFrame>
        <p:nvGraphicFramePr>
          <p:cNvPr id="3" name="Diagramme 2">
            <a:extLst>
              <a:ext uri="{FF2B5EF4-FFF2-40B4-BE49-F238E27FC236}">
                <a16:creationId xmlns:a16="http://schemas.microsoft.com/office/drawing/2014/main" id="{B9EC4A1F-5A2F-4FDE-9EC4-2E08155AF9F3}"/>
              </a:ext>
            </a:extLst>
          </p:cNvPr>
          <p:cNvGraphicFramePr/>
          <p:nvPr/>
        </p:nvGraphicFramePr>
        <p:xfrm>
          <a:off x="179512" y="2557826"/>
          <a:ext cx="3744416"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1">
            <a:extLst>
              <a:ext uri="{FF2B5EF4-FFF2-40B4-BE49-F238E27FC236}">
                <a16:creationId xmlns:a16="http://schemas.microsoft.com/office/drawing/2014/main" id="{894040EB-C491-4BEE-8260-15181683DEEC}"/>
              </a:ext>
            </a:extLst>
          </p:cNvPr>
          <p:cNvSpPr>
            <a:spLocks noChangeArrowheads="1"/>
          </p:cNvSpPr>
          <p:nvPr/>
        </p:nvSpPr>
        <p:spPr bwMode="auto">
          <a:xfrm>
            <a:off x="1370013" y="1668463"/>
            <a:ext cx="1762125" cy="5842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defRPr/>
            </a:pPr>
            <a:r>
              <a:rPr lang="fr-FR" altLang="fr-FR" sz="1600" dirty="0">
                <a:solidFill>
                  <a:schemeClr val="tx1"/>
                </a:solidFill>
                <a:cs typeface="Times New Roman" panose="02020603050405020304" pitchFamily="18" charset="0"/>
              </a:rPr>
              <a:t>point d’aspiration non aménagé</a:t>
            </a:r>
          </a:p>
        </p:txBody>
      </p:sp>
      <p:sp>
        <p:nvSpPr>
          <p:cNvPr id="5" name="Rectangle 1">
            <a:extLst>
              <a:ext uri="{FF2B5EF4-FFF2-40B4-BE49-F238E27FC236}">
                <a16:creationId xmlns:a16="http://schemas.microsoft.com/office/drawing/2014/main" id="{CE21BEDC-720D-473B-9F3C-1E47ED7A9753}"/>
              </a:ext>
            </a:extLst>
          </p:cNvPr>
          <p:cNvSpPr>
            <a:spLocks noChangeArrowheads="1"/>
          </p:cNvSpPr>
          <p:nvPr/>
        </p:nvSpPr>
        <p:spPr bwMode="auto">
          <a:xfrm>
            <a:off x="5795963" y="1687513"/>
            <a:ext cx="2305050" cy="5842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defRPr/>
            </a:pPr>
            <a:r>
              <a:rPr lang="fr-FR" altLang="fr-FR" sz="1600" dirty="0">
                <a:solidFill>
                  <a:schemeClr val="tx1"/>
                </a:solidFill>
                <a:cs typeface="Times New Roman" panose="02020603050405020304" pitchFamily="18" charset="0"/>
              </a:rPr>
              <a:t>point d’aspiration  aménagé</a:t>
            </a:r>
          </a:p>
        </p:txBody>
      </p:sp>
      <p:graphicFrame>
        <p:nvGraphicFramePr>
          <p:cNvPr id="6" name="Diagramme 5">
            <a:extLst>
              <a:ext uri="{FF2B5EF4-FFF2-40B4-BE49-F238E27FC236}">
                <a16:creationId xmlns:a16="http://schemas.microsoft.com/office/drawing/2014/main" id="{8DC68D8E-707E-41CF-8FA0-CD80504FA61D}"/>
              </a:ext>
            </a:extLst>
          </p:cNvPr>
          <p:cNvGraphicFramePr/>
          <p:nvPr/>
        </p:nvGraphicFramePr>
        <p:xfrm>
          <a:off x="5580112" y="2595868"/>
          <a:ext cx="3116266" cy="21602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Flèche droite rayée 6">
            <a:extLst>
              <a:ext uri="{FF2B5EF4-FFF2-40B4-BE49-F238E27FC236}">
                <a16:creationId xmlns:a16="http://schemas.microsoft.com/office/drawing/2014/main" id="{6C7CE652-B7EA-4066-AB0D-05E31704101F}"/>
              </a:ext>
            </a:extLst>
          </p:cNvPr>
          <p:cNvSpPr/>
          <p:nvPr/>
        </p:nvSpPr>
        <p:spPr bwMode="auto">
          <a:xfrm>
            <a:off x="4149725" y="1822450"/>
            <a:ext cx="844550" cy="449263"/>
          </a:xfrm>
          <a:prstGeom prst="stripedRightArrow">
            <a:avLst/>
          </a:prstGeom>
          <a:solidFill>
            <a:schemeClr val="accent6"/>
          </a:solidFill>
          <a:ln>
            <a:noFill/>
          </a:ln>
          <a:effectLst/>
          <a:extLst/>
        </p:spPr>
        <p:txBody>
          <a:bodyPr>
            <a:spAutoFit/>
          </a:bodyPr>
          <a:lstStyle/>
          <a:p>
            <a:pPr eaLnBrk="1" hangingPunct="1">
              <a:spcBef>
                <a:spcPct val="50000"/>
              </a:spcBef>
              <a:tabLst>
                <a:tab pos="952500" algn="l"/>
                <a:tab pos="1711325" algn="l"/>
                <a:tab pos="2857500" algn="l"/>
              </a:tabLst>
              <a:defRPr/>
            </a:pPr>
            <a:endParaRPr lang="fr-FR">
              <a:ln w="22225">
                <a:solidFill>
                  <a:schemeClr val="accent2"/>
                </a:solidFill>
                <a:prstDash val="solid"/>
              </a:ln>
              <a:solidFill>
                <a:schemeClr val="accent2">
                  <a:lumMod val="40000"/>
                  <a:lumOff val="60000"/>
                </a:schemeClr>
              </a:solidFill>
            </a:endParaRPr>
          </a:p>
        </p:txBody>
      </p:sp>
      <p:sp>
        <p:nvSpPr>
          <p:cNvPr id="8" name="Rectangle 7">
            <a:extLst>
              <a:ext uri="{FF2B5EF4-FFF2-40B4-BE49-F238E27FC236}">
                <a16:creationId xmlns:a16="http://schemas.microsoft.com/office/drawing/2014/main" id="{FF38A11C-AD04-41D5-AA12-91DF63856C2A}"/>
              </a:ext>
            </a:extLst>
          </p:cNvPr>
          <p:cNvSpPr/>
          <p:nvPr/>
        </p:nvSpPr>
        <p:spPr>
          <a:xfrm>
            <a:off x="4308762" y="3214323"/>
            <a:ext cx="529312" cy="923330"/>
          </a:xfrm>
          <a:prstGeom prst="rect">
            <a:avLst/>
          </a:prstGeom>
          <a:noFill/>
        </p:spPr>
        <p:txBody>
          <a:bodyPr wrap="none">
            <a:spAutoFit/>
          </a:bodyPr>
          <a:lstStyle/>
          <a:p>
            <a:pPr algn="ctr">
              <a:defRPr/>
            </a:pPr>
            <a:r>
              <a:rPr lang="fr-FR" sz="5400" dirty="0">
                <a:ln w="22225">
                  <a:solidFill>
                    <a:schemeClr val="accent2"/>
                  </a:solidFill>
                  <a:prstDash val="solid"/>
                </a:ln>
                <a:solidFill>
                  <a:schemeClr val="accent2">
                    <a:lumMod val="40000"/>
                    <a:lumOff val="60000"/>
                  </a:schemeClr>
                </a:solidFill>
              </a:rPr>
              <a:t>+</a:t>
            </a:r>
          </a:p>
        </p:txBody>
      </p:sp>
      <p:sp>
        <p:nvSpPr>
          <p:cNvPr id="9" name="Rectangle 8">
            <a:extLst>
              <a:ext uri="{FF2B5EF4-FFF2-40B4-BE49-F238E27FC236}">
                <a16:creationId xmlns:a16="http://schemas.microsoft.com/office/drawing/2014/main" id="{E9E28B2A-B422-4FA7-A449-7472DE93E7EE}"/>
              </a:ext>
            </a:extLst>
          </p:cNvPr>
          <p:cNvSpPr/>
          <p:nvPr/>
        </p:nvSpPr>
        <p:spPr>
          <a:xfrm>
            <a:off x="-18172" y="5867191"/>
            <a:ext cx="4623749" cy="400110"/>
          </a:xfrm>
          <a:prstGeom prst="rect">
            <a:avLst/>
          </a:prstGeom>
          <a:noFill/>
        </p:spPr>
        <p:txBody>
          <a:bodyPr>
            <a:spAutoFit/>
          </a:bodyPr>
          <a:lstStyle/>
          <a:p>
            <a:pPr algn="ctr">
              <a:defRPr/>
            </a:pPr>
            <a:r>
              <a:rPr lang="fr-FR" dirty="0">
                <a:ln w="22225">
                  <a:solidFill>
                    <a:schemeClr val="accent2"/>
                  </a:solidFill>
                  <a:prstDash val="solid"/>
                </a:ln>
                <a:solidFill>
                  <a:schemeClr val="accent2">
                    <a:lumMod val="40000"/>
                    <a:lumOff val="60000"/>
                  </a:schemeClr>
                </a:solidFill>
              </a:rPr>
              <a:t>Point d’Aspiration Non Aménagé (PANA)</a:t>
            </a:r>
          </a:p>
        </p:txBody>
      </p:sp>
      <p:sp>
        <p:nvSpPr>
          <p:cNvPr id="10" name="Rectangle 9">
            <a:extLst>
              <a:ext uri="{FF2B5EF4-FFF2-40B4-BE49-F238E27FC236}">
                <a16:creationId xmlns:a16="http://schemas.microsoft.com/office/drawing/2014/main" id="{3BABA879-173D-4551-B88F-A0643AE09E6A}"/>
              </a:ext>
            </a:extLst>
          </p:cNvPr>
          <p:cNvSpPr/>
          <p:nvPr/>
        </p:nvSpPr>
        <p:spPr>
          <a:xfrm>
            <a:off x="4605577" y="5867192"/>
            <a:ext cx="4369573" cy="400110"/>
          </a:xfrm>
          <a:prstGeom prst="rect">
            <a:avLst/>
          </a:prstGeom>
          <a:noFill/>
        </p:spPr>
        <p:txBody>
          <a:bodyPr>
            <a:spAutoFit/>
          </a:bodyPr>
          <a:lstStyle/>
          <a:p>
            <a:pPr algn="ctr">
              <a:defRPr/>
            </a:pPr>
            <a:r>
              <a:rPr lang="fr-FR" dirty="0">
                <a:ln w="22225">
                  <a:solidFill>
                    <a:schemeClr val="accent2"/>
                  </a:solidFill>
                  <a:prstDash val="solid"/>
                </a:ln>
                <a:solidFill>
                  <a:schemeClr val="accent2">
                    <a:lumMod val="40000"/>
                    <a:lumOff val="60000"/>
                  </a:schemeClr>
                </a:solidFill>
              </a:rPr>
              <a:t>Point d’Aspiration Aménagé (PAA)</a:t>
            </a:r>
          </a:p>
        </p:txBody>
      </p:sp>
      <p:sp>
        <p:nvSpPr>
          <p:cNvPr id="11" name="Rectangle 10">
            <a:extLst>
              <a:ext uri="{FF2B5EF4-FFF2-40B4-BE49-F238E27FC236}">
                <a16:creationId xmlns:a16="http://schemas.microsoft.com/office/drawing/2014/main" id="{E8D05B5A-4965-405E-87A6-3C3041D6A6A9}"/>
              </a:ext>
            </a:extLst>
          </p:cNvPr>
          <p:cNvSpPr/>
          <p:nvPr/>
        </p:nvSpPr>
        <p:spPr>
          <a:xfrm>
            <a:off x="1986094" y="5080467"/>
            <a:ext cx="529312" cy="923330"/>
          </a:xfrm>
          <a:prstGeom prst="rect">
            <a:avLst/>
          </a:prstGeom>
          <a:noFill/>
        </p:spPr>
        <p:txBody>
          <a:bodyPr wrap="none">
            <a:spAutoFit/>
          </a:bodyPr>
          <a:lstStyle/>
          <a:p>
            <a:pPr algn="ctr">
              <a:defRPr/>
            </a:pPr>
            <a:r>
              <a:rPr lang="fr-FR" sz="5400" dirty="0">
                <a:ln w="22225">
                  <a:solidFill>
                    <a:schemeClr val="accent2"/>
                  </a:solidFill>
                  <a:prstDash val="solid"/>
                </a:ln>
                <a:solidFill>
                  <a:schemeClr val="accent2">
                    <a:lumMod val="40000"/>
                    <a:lumOff val="60000"/>
                  </a:schemeClr>
                </a:solidFill>
              </a:rPr>
              <a:t>=</a:t>
            </a:r>
          </a:p>
        </p:txBody>
      </p:sp>
      <p:sp>
        <p:nvSpPr>
          <p:cNvPr id="12" name="Rectangle 11">
            <a:extLst>
              <a:ext uri="{FF2B5EF4-FFF2-40B4-BE49-F238E27FC236}">
                <a16:creationId xmlns:a16="http://schemas.microsoft.com/office/drawing/2014/main" id="{6B528F64-8348-480C-A56C-553793CF9F6C}"/>
              </a:ext>
            </a:extLst>
          </p:cNvPr>
          <p:cNvSpPr/>
          <p:nvPr/>
        </p:nvSpPr>
        <p:spPr>
          <a:xfrm>
            <a:off x="6525707" y="5080467"/>
            <a:ext cx="529312" cy="923330"/>
          </a:xfrm>
          <a:prstGeom prst="rect">
            <a:avLst/>
          </a:prstGeom>
          <a:noFill/>
        </p:spPr>
        <p:txBody>
          <a:bodyPr wrap="none">
            <a:spAutoFit/>
          </a:bodyPr>
          <a:lstStyle/>
          <a:p>
            <a:pPr algn="ctr">
              <a:defRPr/>
            </a:pPr>
            <a:r>
              <a:rPr lang="fr-FR" sz="5400" dirty="0">
                <a:ln w="22225">
                  <a:solidFill>
                    <a:schemeClr val="accent2"/>
                  </a:solidFill>
                  <a:prstDash val="solid"/>
                </a:ln>
                <a:solidFill>
                  <a:schemeClr val="accent2">
                    <a:lumMod val="40000"/>
                    <a:lumOff val="60000"/>
                  </a:schemeClr>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P spid="5" grpId="0" animBg="1"/>
      <p:bldGraphic spid="6"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0" y="0"/>
            <a:ext cx="10668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8195"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6"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7" name="ZoneTexte 5"/>
          <p:cNvSpPr txBox="1">
            <a:spLocks noChangeArrowheads="1"/>
          </p:cNvSpPr>
          <p:nvPr/>
        </p:nvSpPr>
        <p:spPr bwMode="auto">
          <a:xfrm>
            <a:off x="533400" y="503238"/>
            <a:ext cx="7115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2800"/>
              <a:t> La règlementation</a:t>
            </a:r>
          </a:p>
        </p:txBody>
      </p:sp>
      <p:cxnSp>
        <p:nvCxnSpPr>
          <p:cNvPr id="8198"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9"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00"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8201"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2" name="Connecteur droit avec flèche 11"/>
          <p:cNvCxnSpPr>
            <a:cxnSpLocks noChangeShapeType="1"/>
          </p:cNvCxnSpPr>
          <p:nvPr/>
        </p:nvCxnSpPr>
        <p:spPr bwMode="auto">
          <a:xfrm>
            <a:off x="4067175" y="3500438"/>
            <a:ext cx="73025" cy="10287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03" name="ZoneTexte 45"/>
          <p:cNvSpPr txBox="1">
            <a:spLocks noChangeArrowheads="1"/>
          </p:cNvSpPr>
          <p:nvPr/>
        </p:nvSpPr>
        <p:spPr bwMode="auto">
          <a:xfrm>
            <a:off x="969963" y="5572125"/>
            <a:ext cx="634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8204"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5"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6"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7"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08"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8209"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0" name="Connecteur droit avec flèche 11"/>
          <p:cNvCxnSpPr>
            <a:cxnSpLocks noChangeShapeType="1"/>
          </p:cNvCxnSpPr>
          <p:nvPr/>
        </p:nvCxnSpPr>
        <p:spPr bwMode="auto">
          <a:xfrm>
            <a:off x="4067175" y="3500438"/>
            <a:ext cx="73025" cy="10287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11" name="ZoneTexte 45"/>
          <p:cNvSpPr txBox="1">
            <a:spLocks noChangeArrowheads="1"/>
          </p:cNvSpPr>
          <p:nvPr/>
        </p:nvSpPr>
        <p:spPr bwMode="auto">
          <a:xfrm>
            <a:off x="766763" y="5475288"/>
            <a:ext cx="634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sp>
        <p:nvSpPr>
          <p:cNvPr id="8212" name="ZoneTexte 1">
            <a:extLst>
              <a:ext uri="{FF2B5EF4-FFF2-40B4-BE49-F238E27FC236}">
                <a16:creationId xmlns:a16="http://schemas.microsoft.com/office/drawing/2014/main" id="{68D69C52-C0A1-444F-B791-020C3E6C0106}"/>
              </a:ext>
            </a:extLst>
          </p:cNvPr>
          <p:cNvSpPr txBox="1">
            <a:spLocks noChangeArrowheads="1"/>
          </p:cNvSpPr>
          <p:nvPr/>
        </p:nvSpPr>
        <p:spPr bwMode="auto">
          <a:xfrm>
            <a:off x="611188" y="1060450"/>
            <a:ext cx="7059612"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sz="2000" b="1">
                <a:solidFill>
                  <a:srgbClr val="0000FF"/>
                </a:solidFill>
                <a:latin typeface="Calibri" panose="020F0502020204030204" pitchFamily="34" charset="0"/>
                <a:sym typeface="Wingdings" panose="05000000000000000000" pitchFamily="2" charset="2"/>
              </a:defRPr>
            </a:lvl1pPr>
            <a:lvl2pPr marL="685800" indent="-285750">
              <a:defRPr kumimoji="1" sz="2000" b="1">
                <a:solidFill>
                  <a:srgbClr val="0000FF"/>
                </a:solidFill>
                <a:latin typeface="Calibri" panose="020F0502020204030204" pitchFamily="34" charset="0"/>
                <a:sym typeface="Wingdings" panose="05000000000000000000" pitchFamily="2" charset="2"/>
              </a:defRPr>
            </a:lvl2pPr>
            <a:lvl3pPr marL="1200150" indent="-28575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marL="0" indent="0" algn="just">
              <a:defRPr/>
            </a:pPr>
            <a:r>
              <a:rPr lang="fr-FR" altLang="fr-FR" dirty="0">
                <a:solidFill>
                  <a:schemeClr val="tx1"/>
                </a:solidFill>
                <a:cs typeface="Times New Roman" panose="02020603050405020304" pitchFamily="18" charset="0"/>
              </a:rPr>
              <a:t>- Abrogation des anciens textes piliers de la DECI, notamment la circulaire du 10 décembre 1951.</a:t>
            </a:r>
          </a:p>
          <a:p>
            <a:pPr marL="0" indent="0" algn="just">
              <a:defRPr/>
            </a:pPr>
            <a:endParaRPr lang="fr-FR" altLang="fr-FR" dirty="0">
              <a:solidFill>
                <a:schemeClr val="tx1"/>
              </a:solidFill>
              <a:cs typeface="Times New Roman" panose="02020603050405020304" pitchFamily="18" charset="0"/>
            </a:endParaRPr>
          </a:p>
          <a:p>
            <a:pPr marL="0" indent="0" algn="just">
              <a:defRPr/>
            </a:pPr>
            <a:r>
              <a:rPr lang="fr-FR" altLang="fr-FR" dirty="0">
                <a:solidFill>
                  <a:schemeClr val="tx1"/>
                </a:solidFill>
                <a:cs typeface="Times New Roman" panose="02020603050405020304" pitchFamily="18" charset="0"/>
              </a:rPr>
              <a:t>- Remplacés par :</a:t>
            </a:r>
          </a:p>
          <a:p>
            <a:pPr algn="just">
              <a:buFontTx/>
              <a:buChar char="-"/>
              <a:defRPr/>
            </a:pPr>
            <a:endParaRPr lang="fr-FR" altLang="fr-FR" dirty="0">
              <a:solidFill>
                <a:schemeClr val="tx1"/>
              </a:solidFill>
              <a:cs typeface="Times New Roman" panose="02020603050405020304" pitchFamily="18" charset="0"/>
            </a:endParaRPr>
          </a:p>
          <a:p>
            <a:pPr lvl="2" algn="just">
              <a:buFont typeface="Arial" panose="020B0604020202020204" pitchFamily="34" charset="0"/>
              <a:buChar char="•"/>
              <a:defRPr/>
            </a:pPr>
            <a:endParaRPr lang="fr-FR" altLang="fr-FR" dirty="0">
              <a:solidFill>
                <a:schemeClr val="tx1"/>
              </a:solidFill>
              <a:cs typeface="Times New Roman" panose="02020603050405020304" pitchFamily="18" charset="0"/>
            </a:endParaRPr>
          </a:p>
          <a:p>
            <a:pPr marL="914400" lvl="2" indent="0" algn="just">
              <a:defRPr/>
            </a:pPr>
            <a:endParaRPr lang="fr-FR" altLang="fr-FR" dirty="0">
              <a:solidFill>
                <a:schemeClr val="tx1"/>
              </a:solidFill>
              <a:cs typeface="Times New Roman" panose="02020603050405020304" pitchFamily="18" charset="0"/>
            </a:endParaRPr>
          </a:p>
          <a:p>
            <a:pPr lvl="2" algn="just">
              <a:buFont typeface="Arial" panose="020B0604020202020204" pitchFamily="34" charset="0"/>
              <a:buChar char="•"/>
              <a:defRPr/>
            </a:pPr>
            <a:endParaRPr lang="fr-FR" altLang="fr-FR" dirty="0">
              <a:solidFill>
                <a:schemeClr val="tx1"/>
              </a:solidFill>
              <a:cs typeface="Times New Roman" panose="02020603050405020304" pitchFamily="18" charset="0"/>
            </a:endParaRPr>
          </a:p>
          <a:p>
            <a:pPr lvl="2" algn="just">
              <a:buFont typeface="Arial" panose="020B0604020202020204" pitchFamily="34" charset="0"/>
              <a:buChar char="•"/>
              <a:defRPr/>
            </a:pPr>
            <a:endParaRPr lang="fr-FR" altLang="fr-FR" dirty="0">
              <a:solidFill>
                <a:schemeClr val="tx1"/>
              </a:solidFill>
              <a:cs typeface="Times New Roman" panose="02020603050405020304" pitchFamily="18" charset="0"/>
            </a:endParaRPr>
          </a:p>
          <a:p>
            <a:pPr lvl="2" algn="just">
              <a:buFont typeface="Arial" panose="020B0604020202020204" pitchFamily="34" charset="0"/>
              <a:buChar char="•"/>
              <a:defRPr/>
            </a:pPr>
            <a:endParaRPr lang="fr-FR" altLang="fr-FR" dirty="0">
              <a:solidFill>
                <a:schemeClr val="tx1"/>
              </a:solidFill>
              <a:cs typeface="Times New Roman" panose="02020603050405020304" pitchFamily="18" charset="0"/>
            </a:endParaRPr>
          </a:p>
          <a:p>
            <a:pPr lvl="2" algn="just">
              <a:buFont typeface="Arial" panose="020B0604020202020204" pitchFamily="34" charset="0"/>
              <a:buChar char="•"/>
              <a:defRPr/>
            </a:pPr>
            <a:endParaRPr lang="fr-FR" altLang="fr-FR" dirty="0">
              <a:solidFill>
                <a:schemeClr val="tx1"/>
              </a:solidFill>
              <a:cs typeface="Times New Roman" panose="02020603050405020304" pitchFamily="18" charset="0"/>
            </a:endParaRPr>
          </a:p>
          <a:p>
            <a:pPr lvl="2" algn="just">
              <a:buFont typeface="Arial" panose="020B0604020202020204" pitchFamily="34" charset="0"/>
              <a:buChar char="•"/>
              <a:defRPr/>
            </a:pPr>
            <a:endParaRPr lang="fr-FR" altLang="fr-FR" dirty="0">
              <a:solidFill>
                <a:schemeClr val="tx1"/>
              </a:solidFill>
              <a:cs typeface="Times New Roman" panose="02020603050405020304" pitchFamily="18" charset="0"/>
            </a:endParaRPr>
          </a:p>
          <a:p>
            <a:pPr lvl="2" algn="just">
              <a:buFont typeface="Arial" panose="020B0604020202020204" pitchFamily="34" charset="0"/>
              <a:buChar char="•"/>
              <a:defRPr/>
            </a:pPr>
            <a:endParaRPr lang="fr-FR" altLang="fr-FR" dirty="0">
              <a:solidFill>
                <a:schemeClr val="tx1"/>
              </a:solidFill>
              <a:cs typeface="Times New Roman" panose="02020603050405020304" pitchFamily="18" charset="0"/>
            </a:endParaRPr>
          </a:p>
          <a:p>
            <a:pPr lvl="2" algn="just">
              <a:buFont typeface="Arial" panose="020B0604020202020204" pitchFamily="34" charset="0"/>
              <a:buChar char="•"/>
              <a:defRPr/>
            </a:pPr>
            <a:endParaRPr lang="fr-FR" altLang="fr-FR" dirty="0">
              <a:solidFill>
                <a:schemeClr val="tx1"/>
              </a:solidFill>
              <a:cs typeface="Times New Roman" panose="02020603050405020304" pitchFamily="18" charset="0"/>
            </a:endParaRPr>
          </a:p>
          <a:p>
            <a:pPr marL="914400" lvl="2" indent="0" algn="just">
              <a:defRPr/>
            </a:pPr>
            <a:endParaRPr lang="fr-FR" altLang="fr-FR" dirty="0">
              <a:cs typeface="Times New Roman" panose="02020603050405020304" pitchFamily="18" charset="0"/>
            </a:endParaRPr>
          </a:p>
          <a:p>
            <a:pPr lvl="1" algn="just">
              <a:buFontTx/>
              <a:buChar char="-"/>
              <a:defRPr/>
            </a:pPr>
            <a:endParaRPr lang="fr-FR" altLang="fr-FR" dirty="0">
              <a:cs typeface="Times New Roman" panose="02020603050405020304" pitchFamily="18" charset="0"/>
            </a:endParaRPr>
          </a:p>
        </p:txBody>
      </p:sp>
      <p:graphicFrame>
        <p:nvGraphicFramePr>
          <p:cNvPr id="8213" name="Objet 1"/>
          <p:cNvGraphicFramePr>
            <a:graphicFrameLocks noChangeAspect="1"/>
          </p:cNvGraphicFramePr>
          <p:nvPr/>
        </p:nvGraphicFramePr>
        <p:xfrm>
          <a:off x="2738438" y="1944688"/>
          <a:ext cx="4595812" cy="3497262"/>
        </p:xfrm>
        <a:graphic>
          <a:graphicData uri="http://schemas.openxmlformats.org/presentationml/2006/ole">
            <mc:AlternateContent xmlns:mc="http://schemas.openxmlformats.org/markup-compatibility/2006">
              <mc:Choice xmlns:v="urn:schemas-microsoft-com:vml" Requires="v">
                <p:oleObj spid="_x0000_s8215" name="Image bitmap" r:id="rId4" imgW="0" imgH="0" progId="Paint.Picture">
                  <p:embed/>
                </p:oleObj>
              </mc:Choice>
              <mc:Fallback>
                <p:oleObj name="Image bitmap" r:id="rId4" imgW="0" imgH="0" progId="Paint.Picture">
                  <p:embed/>
                  <p:pic>
                    <p:nvPicPr>
                      <p:cNvPr id="0" name="Obje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8438" y="1944688"/>
                        <a:ext cx="4595812"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14" name="Rectangle 1"/>
          <p:cNvSpPr>
            <a:spLocks noChangeArrowheads="1"/>
          </p:cNvSpPr>
          <p:nvPr/>
        </p:nvSpPr>
        <p:spPr bwMode="auto">
          <a:xfrm>
            <a:off x="2930525" y="4333875"/>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a:r>
              <a:rPr lang="fr-FR" altLang="fr-FR" sz="1200">
                <a:solidFill>
                  <a:schemeClr val="tx1"/>
                </a:solidFill>
                <a:cs typeface="Times New Roman" panose="02020603050405020304" pitchFamily="18" charset="0"/>
              </a:rPr>
              <a:t>Arrêté préfectoral du 16 janvier 2017 fixe le RDDECI du Puy-de-Dôme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12"/>
                                        </p:tgtEl>
                                        <p:attrNameLst>
                                          <p:attrName>style.visibility</p:attrName>
                                        </p:attrNameLst>
                                      </p:cBhvr>
                                      <p:to>
                                        <p:strVal val="visible"/>
                                      </p:to>
                                    </p:set>
                                    <p:animEffect transition="in" filter="fade">
                                      <p:cBhvr>
                                        <p:cTn id="7" dur="500"/>
                                        <p:tgtEl>
                                          <p:spTgt spid="8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269DAD74-E413-4B08-88C2-10EAD4E33A60}"/>
              </a:ext>
            </a:extLst>
          </p:cNvPr>
          <p:cNvSpPr>
            <a:spLocks noChangeArrowheads="1"/>
          </p:cNvSpPr>
          <p:nvPr/>
        </p:nvSpPr>
        <p:spPr bwMode="auto">
          <a:xfrm>
            <a:off x="2013140" y="1445636"/>
            <a:ext cx="4976434" cy="58477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defRPr/>
            </a:pPr>
            <a:r>
              <a:rPr lang="fr-FR" altLang="fr-FR" sz="1600" b="0" dirty="0">
                <a:ln w="0">
                  <a:solidFill>
                    <a:schemeClr val="tx2"/>
                  </a:solidFill>
                </a:ln>
                <a:solidFill>
                  <a:srgbClr val="FF0000"/>
                </a:solidFill>
                <a:cs typeface="Times New Roman" panose="02020603050405020304" pitchFamily="18" charset="0"/>
              </a:rPr>
              <a:t>Extinction pendant 2 heures minimum</a:t>
            </a:r>
          </a:p>
          <a:p>
            <a:pPr algn="ctr" eaLnBrk="1" hangingPunct="1">
              <a:defRPr/>
            </a:pPr>
            <a:r>
              <a:rPr lang="fr-FR" altLang="fr-FR" sz="1600" b="0" dirty="0">
                <a:ln w="0">
                  <a:solidFill>
                    <a:schemeClr val="tx2"/>
                  </a:solidFill>
                </a:ln>
                <a:solidFill>
                  <a:srgbClr val="FF0000"/>
                </a:solidFill>
                <a:cs typeface="Times New Roman" panose="02020603050405020304" pitchFamily="18" charset="0"/>
              </a:rPr>
              <a:t>sauf pour l’habitation (= 1 heure mini)</a:t>
            </a:r>
          </a:p>
        </p:txBody>
      </p:sp>
      <p:sp>
        <p:nvSpPr>
          <p:cNvPr id="8" name="Oval 14">
            <a:extLst>
              <a:ext uri="{FF2B5EF4-FFF2-40B4-BE49-F238E27FC236}">
                <a16:creationId xmlns:a16="http://schemas.microsoft.com/office/drawing/2014/main" id="{72AD2743-16C1-4DD5-87D0-4A49DEEA9544}"/>
              </a:ext>
            </a:extLst>
          </p:cNvPr>
          <p:cNvSpPr>
            <a:spLocks noChangeArrowheads="1"/>
          </p:cNvSpPr>
          <p:nvPr/>
        </p:nvSpPr>
        <p:spPr bwMode="auto">
          <a:xfrm>
            <a:off x="2243138" y="104775"/>
            <a:ext cx="4518025" cy="1123950"/>
          </a:xfrm>
          <a:prstGeom prst="ellipse">
            <a:avLst/>
          </a:prstGeom>
          <a:solidFill>
            <a:srgbClr val="A50021"/>
          </a:solidFill>
          <a:ln w="9525">
            <a:solidFill>
              <a:srgbClr val="EAEAEA"/>
            </a:solidFill>
            <a:round/>
            <a:headEnd/>
            <a:tailEnd/>
          </a:ln>
          <a:effectLst/>
        </p:spPr>
        <p:txBody>
          <a:bodyPr wrap="none" anchor="ctr"/>
          <a:lstStyle>
            <a:lvl1pPr defTabSz="957263" eaLnBrk="0" hangingPunct="0">
              <a:defRPr sz="2400">
                <a:solidFill>
                  <a:schemeClr val="tx1"/>
                </a:solidFill>
                <a:latin typeface="Times New Roman" pitchFamily="18" charset="0"/>
              </a:defRPr>
            </a:lvl1pPr>
            <a:lvl2pPr defTabSz="957263" eaLnBrk="0" hangingPunct="0">
              <a:defRPr sz="2400">
                <a:solidFill>
                  <a:schemeClr val="tx1"/>
                </a:solidFill>
                <a:latin typeface="Times New Roman" pitchFamily="18" charset="0"/>
              </a:defRPr>
            </a:lvl2pPr>
            <a:lvl3pPr defTabSz="957263" eaLnBrk="0" hangingPunct="0">
              <a:defRPr sz="2400">
                <a:solidFill>
                  <a:schemeClr val="tx1"/>
                </a:solidFill>
                <a:latin typeface="Times New Roman" pitchFamily="18" charset="0"/>
              </a:defRPr>
            </a:lvl3pPr>
            <a:lvl4pPr defTabSz="957263" eaLnBrk="0" hangingPunct="0">
              <a:defRPr sz="2400">
                <a:solidFill>
                  <a:schemeClr val="tx1"/>
                </a:solidFill>
                <a:latin typeface="Times New Roman" pitchFamily="18" charset="0"/>
              </a:defRPr>
            </a:lvl4pPr>
            <a:lvl5pPr defTabSz="957263" eaLnBrk="0" hangingPunct="0">
              <a:defRPr sz="2400">
                <a:solidFill>
                  <a:schemeClr val="tx1"/>
                </a:solidFill>
                <a:latin typeface="Times New Roman" pitchFamily="18" charset="0"/>
              </a:defRPr>
            </a:lvl5pPr>
            <a:lvl6pPr defTabSz="957263" eaLnBrk="0" fontAlgn="base" hangingPunct="0">
              <a:spcBef>
                <a:spcPct val="0"/>
              </a:spcBef>
              <a:spcAft>
                <a:spcPct val="0"/>
              </a:spcAft>
              <a:defRPr sz="2400">
                <a:solidFill>
                  <a:schemeClr val="tx1"/>
                </a:solidFill>
                <a:latin typeface="Times New Roman" pitchFamily="18" charset="0"/>
              </a:defRPr>
            </a:lvl6pPr>
            <a:lvl7pPr defTabSz="957263" eaLnBrk="0" fontAlgn="base" hangingPunct="0">
              <a:spcBef>
                <a:spcPct val="0"/>
              </a:spcBef>
              <a:spcAft>
                <a:spcPct val="0"/>
              </a:spcAft>
              <a:defRPr sz="2400">
                <a:solidFill>
                  <a:schemeClr val="tx1"/>
                </a:solidFill>
                <a:latin typeface="Times New Roman" pitchFamily="18" charset="0"/>
              </a:defRPr>
            </a:lvl7pPr>
            <a:lvl8pPr defTabSz="957263" eaLnBrk="0" fontAlgn="base" hangingPunct="0">
              <a:spcBef>
                <a:spcPct val="0"/>
              </a:spcBef>
              <a:spcAft>
                <a:spcPct val="0"/>
              </a:spcAft>
              <a:defRPr sz="2400">
                <a:solidFill>
                  <a:schemeClr val="tx1"/>
                </a:solidFill>
                <a:latin typeface="Times New Roman" pitchFamily="18" charset="0"/>
              </a:defRPr>
            </a:lvl8pPr>
            <a:lvl9pPr defTabSz="957263"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Aft>
                <a:spcPts val="0"/>
              </a:spcAft>
              <a:defRPr/>
            </a:pPr>
            <a:r>
              <a:rPr kumimoji="0" lang="fr-FR" altLang="fr-FR" sz="1900" b="0" kern="0" dirty="0">
                <a:solidFill>
                  <a:srgbClr val="EAEAEA"/>
                </a:solidFill>
                <a:latin typeface="Calibri"/>
              </a:rPr>
              <a:t>Défense du risque : les distances du 1er PEI</a:t>
            </a:r>
          </a:p>
        </p:txBody>
      </p:sp>
      <p:grpSp>
        <p:nvGrpSpPr>
          <p:cNvPr id="4" name="Groupe 3"/>
          <p:cNvGrpSpPr>
            <a:grpSpLocks/>
          </p:cNvGrpSpPr>
          <p:nvPr/>
        </p:nvGrpSpPr>
        <p:grpSpPr bwMode="auto">
          <a:xfrm>
            <a:off x="1017588" y="2130425"/>
            <a:ext cx="7108825" cy="4297363"/>
            <a:chOff x="1422287" y="1797050"/>
            <a:chExt cx="7106867" cy="4296246"/>
          </a:xfrm>
        </p:grpSpPr>
        <p:sp>
          <p:nvSpPr>
            <p:cNvPr id="5" name="Flèche à quatre pointes 4">
              <a:extLst>
                <a:ext uri="{FF2B5EF4-FFF2-40B4-BE49-F238E27FC236}">
                  <a16:creationId xmlns:a16="http://schemas.microsoft.com/office/drawing/2014/main" id="{D07CC4FD-716A-4781-8187-2BC2C395C1CD}"/>
                </a:ext>
              </a:extLst>
            </p:cNvPr>
            <p:cNvSpPr/>
            <p:nvPr/>
          </p:nvSpPr>
          <p:spPr>
            <a:xfrm>
              <a:off x="2803032" y="1797050"/>
              <a:ext cx="4297766" cy="4296246"/>
            </a:xfrm>
            <a:prstGeom prst="quadArrow">
              <a:avLst>
                <a:gd name="adj1" fmla="val 2000"/>
                <a:gd name="adj2" fmla="val 4000"/>
                <a:gd name="adj3" fmla="val 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orme libre 6">
              <a:extLst>
                <a:ext uri="{FF2B5EF4-FFF2-40B4-BE49-F238E27FC236}">
                  <a16:creationId xmlns:a16="http://schemas.microsoft.com/office/drawing/2014/main" id="{E99D3225-0393-41A7-9E78-2010568CB1C6}"/>
                </a:ext>
              </a:extLst>
            </p:cNvPr>
            <p:cNvSpPr/>
            <p:nvPr/>
          </p:nvSpPr>
          <p:spPr>
            <a:xfrm>
              <a:off x="1422287" y="1916082"/>
              <a:ext cx="3294742" cy="1841021"/>
            </a:xfrm>
            <a:custGeom>
              <a:avLst/>
              <a:gdLst>
                <a:gd name="connsiteX0" fmla="*/ 0 w 3295856"/>
                <a:gd name="connsiteY0" fmla="*/ 306758 h 1840511"/>
                <a:gd name="connsiteX1" fmla="*/ 306758 w 3295856"/>
                <a:gd name="connsiteY1" fmla="*/ 0 h 1840511"/>
                <a:gd name="connsiteX2" fmla="*/ 2989098 w 3295856"/>
                <a:gd name="connsiteY2" fmla="*/ 0 h 1840511"/>
                <a:gd name="connsiteX3" fmla="*/ 3295856 w 3295856"/>
                <a:gd name="connsiteY3" fmla="*/ 306758 h 1840511"/>
                <a:gd name="connsiteX4" fmla="*/ 3295856 w 3295856"/>
                <a:gd name="connsiteY4" fmla="*/ 1533753 h 1840511"/>
                <a:gd name="connsiteX5" fmla="*/ 2989098 w 3295856"/>
                <a:gd name="connsiteY5" fmla="*/ 1840511 h 1840511"/>
                <a:gd name="connsiteX6" fmla="*/ 306758 w 3295856"/>
                <a:gd name="connsiteY6" fmla="*/ 1840511 h 1840511"/>
                <a:gd name="connsiteX7" fmla="*/ 0 w 3295856"/>
                <a:gd name="connsiteY7" fmla="*/ 1533753 h 1840511"/>
                <a:gd name="connsiteX8" fmla="*/ 0 w 3295856"/>
                <a:gd name="connsiteY8" fmla="*/ 306758 h 184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856" h="1840511">
                  <a:moveTo>
                    <a:pt x="0" y="306758"/>
                  </a:moveTo>
                  <a:cubicBezTo>
                    <a:pt x="0" y="137340"/>
                    <a:pt x="137340" y="0"/>
                    <a:pt x="306758" y="0"/>
                  </a:cubicBezTo>
                  <a:lnTo>
                    <a:pt x="2989098" y="0"/>
                  </a:lnTo>
                  <a:cubicBezTo>
                    <a:pt x="3158516" y="0"/>
                    <a:pt x="3295856" y="137340"/>
                    <a:pt x="3295856" y="306758"/>
                  </a:cubicBezTo>
                  <a:lnTo>
                    <a:pt x="3295856" y="1533753"/>
                  </a:lnTo>
                  <a:cubicBezTo>
                    <a:pt x="3295856" y="1703171"/>
                    <a:pt x="3158516" y="1840511"/>
                    <a:pt x="2989098" y="1840511"/>
                  </a:cubicBezTo>
                  <a:lnTo>
                    <a:pt x="306758" y="1840511"/>
                  </a:lnTo>
                  <a:cubicBezTo>
                    <a:pt x="137340" y="1840511"/>
                    <a:pt x="0" y="1703171"/>
                    <a:pt x="0" y="1533753"/>
                  </a:cubicBezTo>
                  <a:lnTo>
                    <a:pt x="0" y="3067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50806" tIns="150806" rIns="150806" bIns="150806" spcCol="1270" anchor="ctr"/>
            <a:lstStyle/>
            <a:p>
              <a:pPr algn="ctr" defTabSz="711200">
                <a:lnSpc>
                  <a:spcPct val="90000"/>
                </a:lnSpc>
                <a:spcAft>
                  <a:spcPct val="35000"/>
                </a:spcAft>
                <a:defRPr/>
              </a:pPr>
              <a:r>
                <a:rPr lang="fr-FR" sz="1600" u="sng" dirty="0">
                  <a:solidFill>
                    <a:schemeClr val="accent2"/>
                  </a:solidFill>
                </a:rPr>
                <a:t>Habitation</a:t>
              </a:r>
            </a:p>
            <a:p>
              <a:pPr algn="ctr" defTabSz="711200">
                <a:lnSpc>
                  <a:spcPct val="90000"/>
                </a:lnSpc>
                <a:spcAft>
                  <a:spcPct val="35000"/>
                </a:spcAft>
                <a:defRPr/>
              </a:pPr>
              <a:r>
                <a:rPr lang="fr-FR" sz="1400" dirty="0"/>
                <a:t>200 m (60 à 90 m3) = risques ordinaire ou important</a:t>
              </a:r>
            </a:p>
            <a:p>
              <a:pPr algn="ctr" defTabSz="711200">
                <a:lnSpc>
                  <a:spcPct val="90000"/>
                </a:lnSpc>
                <a:spcAft>
                  <a:spcPct val="35000"/>
                </a:spcAft>
                <a:defRPr/>
              </a:pPr>
              <a:r>
                <a:rPr lang="fr-FR" sz="1400" dirty="0"/>
                <a:t>Ou</a:t>
              </a:r>
            </a:p>
            <a:p>
              <a:pPr algn="ctr" defTabSz="711200">
                <a:lnSpc>
                  <a:spcPct val="90000"/>
                </a:lnSpc>
                <a:spcAft>
                  <a:spcPct val="35000"/>
                </a:spcAft>
                <a:defRPr/>
              </a:pPr>
              <a:r>
                <a:rPr lang="fr-FR" sz="1400" dirty="0"/>
                <a:t>400 m (30 m3) = risque faible rural</a:t>
              </a:r>
            </a:p>
            <a:p>
              <a:pPr algn="ctr" defTabSz="711200">
                <a:lnSpc>
                  <a:spcPct val="90000"/>
                </a:lnSpc>
                <a:spcAft>
                  <a:spcPct val="35000"/>
                </a:spcAft>
                <a:defRPr/>
              </a:pPr>
              <a:r>
                <a:rPr lang="fr-FR" sz="1400" dirty="0"/>
                <a:t>Ou</a:t>
              </a:r>
            </a:p>
            <a:p>
              <a:pPr algn="ctr" defTabSz="711200">
                <a:lnSpc>
                  <a:spcPct val="90000"/>
                </a:lnSpc>
                <a:spcAft>
                  <a:spcPct val="35000"/>
                </a:spcAft>
                <a:defRPr/>
              </a:pPr>
              <a:r>
                <a:rPr lang="fr-FR" sz="1400" dirty="0"/>
                <a:t>200 m (30 m3) = risque faible urbain</a:t>
              </a:r>
            </a:p>
          </p:txBody>
        </p:sp>
        <p:sp>
          <p:nvSpPr>
            <p:cNvPr id="9" name="Forme libre 8">
              <a:extLst>
                <a:ext uri="{FF2B5EF4-FFF2-40B4-BE49-F238E27FC236}">
                  <a16:creationId xmlns:a16="http://schemas.microsoft.com/office/drawing/2014/main" id="{360641D7-ECCD-411B-B715-7295298268BA}"/>
                </a:ext>
              </a:extLst>
            </p:cNvPr>
            <p:cNvSpPr/>
            <p:nvPr/>
          </p:nvSpPr>
          <p:spPr>
            <a:xfrm>
              <a:off x="5174103" y="1917669"/>
              <a:ext cx="3091598" cy="1799757"/>
            </a:xfrm>
            <a:custGeom>
              <a:avLst/>
              <a:gdLst>
                <a:gd name="connsiteX0" fmla="*/ 0 w 3093004"/>
                <a:gd name="connsiteY0" fmla="*/ 300041 h 1800212"/>
                <a:gd name="connsiteX1" fmla="*/ 300041 w 3093004"/>
                <a:gd name="connsiteY1" fmla="*/ 0 h 1800212"/>
                <a:gd name="connsiteX2" fmla="*/ 2792963 w 3093004"/>
                <a:gd name="connsiteY2" fmla="*/ 0 h 1800212"/>
                <a:gd name="connsiteX3" fmla="*/ 3093004 w 3093004"/>
                <a:gd name="connsiteY3" fmla="*/ 300041 h 1800212"/>
                <a:gd name="connsiteX4" fmla="*/ 3093004 w 3093004"/>
                <a:gd name="connsiteY4" fmla="*/ 1500171 h 1800212"/>
                <a:gd name="connsiteX5" fmla="*/ 2792963 w 3093004"/>
                <a:gd name="connsiteY5" fmla="*/ 1800212 h 1800212"/>
                <a:gd name="connsiteX6" fmla="*/ 300041 w 3093004"/>
                <a:gd name="connsiteY6" fmla="*/ 1800212 h 1800212"/>
                <a:gd name="connsiteX7" fmla="*/ 0 w 3093004"/>
                <a:gd name="connsiteY7" fmla="*/ 1500171 h 1800212"/>
                <a:gd name="connsiteX8" fmla="*/ 0 w 3093004"/>
                <a:gd name="connsiteY8" fmla="*/ 300041 h 180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3004" h="1800212">
                  <a:moveTo>
                    <a:pt x="0" y="300041"/>
                  </a:moveTo>
                  <a:cubicBezTo>
                    <a:pt x="0" y="134333"/>
                    <a:pt x="134333" y="0"/>
                    <a:pt x="300041" y="0"/>
                  </a:cubicBezTo>
                  <a:lnTo>
                    <a:pt x="2792963" y="0"/>
                  </a:lnTo>
                  <a:cubicBezTo>
                    <a:pt x="2958671" y="0"/>
                    <a:pt x="3093004" y="134333"/>
                    <a:pt x="3093004" y="300041"/>
                  </a:cubicBezTo>
                  <a:lnTo>
                    <a:pt x="3093004" y="1500171"/>
                  </a:lnTo>
                  <a:cubicBezTo>
                    <a:pt x="3093004" y="1665879"/>
                    <a:pt x="2958671" y="1800212"/>
                    <a:pt x="2792963" y="1800212"/>
                  </a:cubicBezTo>
                  <a:lnTo>
                    <a:pt x="300041" y="1800212"/>
                  </a:lnTo>
                  <a:cubicBezTo>
                    <a:pt x="134333" y="1800212"/>
                    <a:pt x="0" y="1665879"/>
                    <a:pt x="0" y="1500171"/>
                  </a:cubicBezTo>
                  <a:lnTo>
                    <a:pt x="0" y="3000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8839" tIns="148839" rIns="148839" bIns="148839" spcCol="1270" anchor="ctr"/>
            <a:lstStyle/>
            <a:p>
              <a:pPr algn="ctr" defTabSz="711200">
                <a:lnSpc>
                  <a:spcPct val="90000"/>
                </a:lnSpc>
                <a:spcAft>
                  <a:spcPct val="35000"/>
                </a:spcAft>
                <a:defRPr/>
              </a:pPr>
              <a:r>
                <a:rPr lang="fr-FR" sz="1600" u="sng" dirty="0">
                  <a:solidFill>
                    <a:schemeClr val="accent2"/>
                  </a:solidFill>
                </a:rPr>
                <a:t>ERP / bureaux / industriel</a:t>
              </a:r>
            </a:p>
            <a:p>
              <a:pPr algn="ctr" defTabSz="711200">
                <a:lnSpc>
                  <a:spcPct val="90000"/>
                </a:lnSpc>
                <a:spcAft>
                  <a:spcPct val="35000"/>
                </a:spcAft>
                <a:defRPr/>
              </a:pPr>
              <a:endParaRPr lang="fr-FR" sz="1200" u="sng" dirty="0">
                <a:solidFill>
                  <a:schemeClr val="accent2"/>
                </a:solidFill>
              </a:endParaRPr>
            </a:p>
            <a:p>
              <a:pPr algn="ctr" defTabSz="711200">
                <a:lnSpc>
                  <a:spcPct val="90000"/>
                </a:lnSpc>
                <a:spcAft>
                  <a:spcPct val="35000"/>
                </a:spcAft>
                <a:defRPr/>
              </a:pPr>
              <a:r>
                <a:rPr lang="fr-FR" sz="1400" dirty="0"/>
                <a:t>200 m (60 m3/h mini)</a:t>
              </a:r>
            </a:p>
          </p:txBody>
        </p:sp>
        <p:sp>
          <p:nvSpPr>
            <p:cNvPr id="10" name="Forme libre 9">
              <a:extLst>
                <a:ext uri="{FF2B5EF4-FFF2-40B4-BE49-F238E27FC236}">
                  <a16:creationId xmlns:a16="http://schemas.microsoft.com/office/drawing/2014/main" id="{1B20DF47-8AD6-476F-9636-29AF4014508A}"/>
                </a:ext>
              </a:extLst>
            </p:cNvPr>
            <p:cNvSpPr/>
            <p:nvPr/>
          </p:nvSpPr>
          <p:spPr>
            <a:xfrm>
              <a:off x="1458789" y="4149113"/>
              <a:ext cx="3232847" cy="1896570"/>
            </a:xfrm>
            <a:custGeom>
              <a:avLst/>
              <a:gdLst>
                <a:gd name="connsiteX0" fmla="*/ 0 w 3233440"/>
                <a:gd name="connsiteY0" fmla="*/ 316110 h 1896620"/>
                <a:gd name="connsiteX1" fmla="*/ 316110 w 3233440"/>
                <a:gd name="connsiteY1" fmla="*/ 0 h 1896620"/>
                <a:gd name="connsiteX2" fmla="*/ 2917330 w 3233440"/>
                <a:gd name="connsiteY2" fmla="*/ 0 h 1896620"/>
                <a:gd name="connsiteX3" fmla="*/ 3233440 w 3233440"/>
                <a:gd name="connsiteY3" fmla="*/ 316110 h 1896620"/>
                <a:gd name="connsiteX4" fmla="*/ 3233440 w 3233440"/>
                <a:gd name="connsiteY4" fmla="*/ 1580510 h 1896620"/>
                <a:gd name="connsiteX5" fmla="*/ 2917330 w 3233440"/>
                <a:gd name="connsiteY5" fmla="*/ 1896620 h 1896620"/>
                <a:gd name="connsiteX6" fmla="*/ 316110 w 3233440"/>
                <a:gd name="connsiteY6" fmla="*/ 1896620 h 1896620"/>
                <a:gd name="connsiteX7" fmla="*/ 0 w 3233440"/>
                <a:gd name="connsiteY7" fmla="*/ 1580510 h 1896620"/>
                <a:gd name="connsiteX8" fmla="*/ 0 w 3233440"/>
                <a:gd name="connsiteY8" fmla="*/ 316110 h 189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440" h="1896620">
                  <a:moveTo>
                    <a:pt x="0" y="316110"/>
                  </a:moveTo>
                  <a:cubicBezTo>
                    <a:pt x="0" y="141527"/>
                    <a:pt x="141527" y="0"/>
                    <a:pt x="316110" y="0"/>
                  </a:cubicBezTo>
                  <a:lnTo>
                    <a:pt x="2917330" y="0"/>
                  </a:lnTo>
                  <a:cubicBezTo>
                    <a:pt x="3091913" y="0"/>
                    <a:pt x="3233440" y="141527"/>
                    <a:pt x="3233440" y="316110"/>
                  </a:cubicBezTo>
                  <a:lnTo>
                    <a:pt x="3233440" y="1580510"/>
                  </a:lnTo>
                  <a:cubicBezTo>
                    <a:pt x="3233440" y="1755093"/>
                    <a:pt x="3091913" y="1896620"/>
                    <a:pt x="2917330" y="1896620"/>
                  </a:cubicBezTo>
                  <a:lnTo>
                    <a:pt x="316110" y="1896620"/>
                  </a:lnTo>
                  <a:cubicBezTo>
                    <a:pt x="141527" y="1896620"/>
                    <a:pt x="0" y="1755093"/>
                    <a:pt x="0" y="1580510"/>
                  </a:cubicBezTo>
                  <a:lnTo>
                    <a:pt x="0" y="31611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53545" tIns="153545" rIns="153545" bIns="153545" spcCol="1270" anchor="ctr"/>
            <a:lstStyle/>
            <a:p>
              <a:pPr algn="ctr" defTabSz="711200">
                <a:lnSpc>
                  <a:spcPct val="90000"/>
                </a:lnSpc>
                <a:spcAft>
                  <a:spcPct val="35000"/>
                </a:spcAft>
                <a:defRPr/>
              </a:pPr>
              <a:r>
                <a:rPr lang="fr-FR" sz="1600" u="sng" dirty="0">
                  <a:solidFill>
                    <a:schemeClr val="accent2"/>
                  </a:solidFill>
                </a:rPr>
                <a:t>Exploitation agricole</a:t>
              </a:r>
            </a:p>
            <a:p>
              <a:pPr algn="ctr" defTabSz="711200">
                <a:lnSpc>
                  <a:spcPct val="90000"/>
                </a:lnSpc>
                <a:spcAft>
                  <a:spcPct val="35000"/>
                </a:spcAft>
                <a:defRPr/>
              </a:pPr>
              <a:endParaRPr lang="fr-FR" sz="1200" u="sng" dirty="0">
                <a:solidFill>
                  <a:schemeClr val="accent2"/>
                </a:solidFill>
              </a:endParaRPr>
            </a:p>
            <a:p>
              <a:pPr algn="ctr" defTabSz="711200">
                <a:lnSpc>
                  <a:spcPct val="90000"/>
                </a:lnSpc>
                <a:spcAft>
                  <a:spcPct val="35000"/>
                </a:spcAft>
                <a:defRPr/>
              </a:pPr>
              <a:r>
                <a:rPr lang="fr-FR" sz="1400" dirty="0"/>
                <a:t>200 m (30 m3/h mini)</a:t>
              </a:r>
            </a:p>
            <a:p>
              <a:pPr algn="ctr" defTabSz="711200">
                <a:lnSpc>
                  <a:spcPct val="90000"/>
                </a:lnSpc>
                <a:spcAft>
                  <a:spcPct val="35000"/>
                </a:spcAft>
                <a:defRPr/>
              </a:pPr>
              <a:r>
                <a:rPr lang="fr-FR" sz="1400" dirty="0"/>
                <a:t>Ou</a:t>
              </a:r>
            </a:p>
            <a:p>
              <a:pPr algn="ctr" defTabSz="711200">
                <a:lnSpc>
                  <a:spcPct val="90000"/>
                </a:lnSpc>
                <a:spcAft>
                  <a:spcPct val="35000"/>
                </a:spcAft>
                <a:defRPr/>
              </a:pPr>
              <a:r>
                <a:rPr lang="fr-FR" sz="1400" dirty="0"/>
                <a:t>400 m (30 m3/h mini)</a:t>
              </a:r>
              <a:endParaRPr lang="fr-FR" sz="1400" u="sng" dirty="0">
                <a:solidFill>
                  <a:schemeClr val="accent2"/>
                </a:solidFill>
              </a:endParaRPr>
            </a:p>
          </p:txBody>
        </p:sp>
        <p:sp>
          <p:nvSpPr>
            <p:cNvPr id="11" name="Forme libre 10">
              <a:extLst>
                <a:ext uri="{FF2B5EF4-FFF2-40B4-BE49-F238E27FC236}">
                  <a16:creationId xmlns:a16="http://schemas.microsoft.com/office/drawing/2014/main" id="{B0502280-7392-4D9C-9C0A-BC550E3EC905}"/>
                </a:ext>
              </a:extLst>
            </p:cNvPr>
            <p:cNvSpPr/>
            <p:nvPr/>
          </p:nvSpPr>
          <p:spPr>
            <a:xfrm>
              <a:off x="5194735" y="4149113"/>
              <a:ext cx="3334419" cy="1923550"/>
            </a:xfrm>
            <a:custGeom>
              <a:avLst/>
              <a:gdLst>
                <a:gd name="connsiteX0" fmla="*/ 0 w 3335691"/>
                <a:gd name="connsiteY0" fmla="*/ 320681 h 1924047"/>
                <a:gd name="connsiteX1" fmla="*/ 320681 w 3335691"/>
                <a:gd name="connsiteY1" fmla="*/ 0 h 1924047"/>
                <a:gd name="connsiteX2" fmla="*/ 3015010 w 3335691"/>
                <a:gd name="connsiteY2" fmla="*/ 0 h 1924047"/>
                <a:gd name="connsiteX3" fmla="*/ 3335691 w 3335691"/>
                <a:gd name="connsiteY3" fmla="*/ 320681 h 1924047"/>
                <a:gd name="connsiteX4" fmla="*/ 3335691 w 3335691"/>
                <a:gd name="connsiteY4" fmla="*/ 1603366 h 1924047"/>
                <a:gd name="connsiteX5" fmla="*/ 3015010 w 3335691"/>
                <a:gd name="connsiteY5" fmla="*/ 1924047 h 1924047"/>
                <a:gd name="connsiteX6" fmla="*/ 320681 w 3335691"/>
                <a:gd name="connsiteY6" fmla="*/ 1924047 h 1924047"/>
                <a:gd name="connsiteX7" fmla="*/ 0 w 3335691"/>
                <a:gd name="connsiteY7" fmla="*/ 1603366 h 1924047"/>
                <a:gd name="connsiteX8" fmla="*/ 0 w 3335691"/>
                <a:gd name="connsiteY8" fmla="*/ 320681 h 192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5691" h="1924047">
                  <a:moveTo>
                    <a:pt x="0" y="320681"/>
                  </a:moveTo>
                  <a:cubicBezTo>
                    <a:pt x="0" y="143574"/>
                    <a:pt x="143574" y="0"/>
                    <a:pt x="320681" y="0"/>
                  </a:cubicBezTo>
                  <a:lnTo>
                    <a:pt x="3015010" y="0"/>
                  </a:lnTo>
                  <a:cubicBezTo>
                    <a:pt x="3192117" y="0"/>
                    <a:pt x="3335691" y="143574"/>
                    <a:pt x="3335691" y="320681"/>
                  </a:cubicBezTo>
                  <a:lnTo>
                    <a:pt x="3335691" y="1603366"/>
                  </a:lnTo>
                  <a:cubicBezTo>
                    <a:pt x="3335691" y="1780473"/>
                    <a:pt x="3192117" y="1924047"/>
                    <a:pt x="3015010" y="1924047"/>
                  </a:cubicBezTo>
                  <a:lnTo>
                    <a:pt x="320681" y="1924047"/>
                  </a:lnTo>
                  <a:cubicBezTo>
                    <a:pt x="143574" y="1924047"/>
                    <a:pt x="0" y="1780473"/>
                    <a:pt x="0" y="1603366"/>
                  </a:cubicBezTo>
                  <a:lnTo>
                    <a:pt x="0" y="3206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54884" tIns="154884" rIns="154884" bIns="154884" spcCol="1270" anchor="ctr"/>
            <a:lstStyle/>
            <a:p>
              <a:pPr algn="ctr" defTabSz="711200">
                <a:lnSpc>
                  <a:spcPct val="90000"/>
                </a:lnSpc>
                <a:spcAft>
                  <a:spcPct val="35000"/>
                </a:spcAft>
                <a:defRPr/>
              </a:pPr>
              <a:r>
                <a:rPr lang="fr-FR" sz="1600" u="sng" dirty="0">
                  <a:solidFill>
                    <a:schemeClr val="accent2"/>
                  </a:solidFill>
                </a:rPr>
                <a:t>ICPE</a:t>
              </a:r>
            </a:p>
            <a:p>
              <a:pPr algn="ctr" defTabSz="711200">
                <a:lnSpc>
                  <a:spcPct val="90000"/>
                </a:lnSpc>
                <a:spcAft>
                  <a:spcPct val="35000"/>
                </a:spcAft>
                <a:defRPr/>
              </a:pPr>
              <a:endParaRPr lang="fr-FR" sz="1200" u="sng" dirty="0">
                <a:solidFill>
                  <a:schemeClr val="accent2"/>
                </a:solidFill>
              </a:endParaRPr>
            </a:p>
            <a:p>
              <a:pPr algn="ctr" defTabSz="711200">
                <a:lnSpc>
                  <a:spcPct val="90000"/>
                </a:lnSpc>
                <a:spcAft>
                  <a:spcPct val="35000"/>
                </a:spcAft>
                <a:defRPr/>
              </a:pPr>
              <a:r>
                <a:rPr lang="fr-FR" sz="1400" dirty="0"/>
                <a:t>Selon l’arrêté correspondant</a:t>
              </a:r>
            </a:p>
            <a:p>
              <a:pPr algn="ctr" defTabSz="711200">
                <a:lnSpc>
                  <a:spcPct val="90000"/>
                </a:lnSpc>
                <a:spcAft>
                  <a:spcPct val="35000"/>
                </a:spcAft>
                <a:defRPr/>
              </a:pPr>
              <a:r>
                <a:rPr lang="fr-FR" sz="1400" dirty="0"/>
                <a:t>En général 100 m ou 200 m</a:t>
              </a:r>
            </a:p>
            <a:p>
              <a:pPr algn="ctr" defTabSz="711200">
                <a:lnSpc>
                  <a:spcPct val="90000"/>
                </a:lnSpc>
                <a:spcAft>
                  <a:spcPct val="35000"/>
                </a:spcAft>
                <a:defRPr/>
              </a:pPr>
              <a:r>
                <a:rPr lang="fr-FR" sz="1400" dirty="0"/>
                <a:t>Volume d’eau : 120 m3 ou application D9</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4">
            <a:extLst>
              <a:ext uri="{FF2B5EF4-FFF2-40B4-BE49-F238E27FC236}">
                <a16:creationId xmlns:a16="http://schemas.microsoft.com/office/drawing/2014/main" id="{DCDAF4DC-4B1C-4881-892F-69F5393FA004}"/>
              </a:ext>
            </a:extLst>
          </p:cNvPr>
          <p:cNvSpPr>
            <a:spLocks noChangeArrowheads="1"/>
          </p:cNvSpPr>
          <p:nvPr/>
        </p:nvSpPr>
        <p:spPr bwMode="auto">
          <a:xfrm>
            <a:off x="4895850" y="896938"/>
            <a:ext cx="3419475" cy="1098550"/>
          </a:xfrm>
          <a:prstGeom prst="ellipse">
            <a:avLst/>
          </a:prstGeom>
          <a:solidFill>
            <a:srgbClr val="A50021"/>
          </a:solidFill>
          <a:ln w="9525">
            <a:solidFill>
              <a:srgbClr val="EAEAEA"/>
            </a:solidFill>
            <a:round/>
            <a:headEnd/>
            <a:tailEnd/>
          </a:ln>
          <a:effectLst/>
        </p:spPr>
        <p:txBody>
          <a:bodyPr wrap="none" anchor="ctr"/>
          <a:lstStyle>
            <a:lvl1pPr defTabSz="957263" eaLnBrk="0" hangingPunct="0">
              <a:defRPr sz="2400">
                <a:solidFill>
                  <a:schemeClr val="tx1"/>
                </a:solidFill>
                <a:latin typeface="Times New Roman" pitchFamily="18" charset="0"/>
              </a:defRPr>
            </a:lvl1pPr>
            <a:lvl2pPr defTabSz="957263" eaLnBrk="0" hangingPunct="0">
              <a:defRPr sz="2400">
                <a:solidFill>
                  <a:schemeClr val="tx1"/>
                </a:solidFill>
                <a:latin typeface="Times New Roman" pitchFamily="18" charset="0"/>
              </a:defRPr>
            </a:lvl2pPr>
            <a:lvl3pPr defTabSz="957263" eaLnBrk="0" hangingPunct="0">
              <a:defRPr sz="2400">
                <a:solidFill>
                  <a:schemeClr val="tx1"/>
                </a:solidFill>
                <a:latin typeface="Times New Roman" pitchFamily="18" charset="0"/>
              </a:defRPr>
            </a:lvl3pPr>
            <a:lvl4pPr defTabSz="957263" eaLnBrk="0" hangingPunct="0">
              <a:defRPr sz="2400">
                <a:solidFill>
                  <a:schemeClr val="tx1"/>
                </a:solidFill>
                <a:latin typeface="Times New Roman" pitchFamily="18" charset="0"/>
              </a:defRPr>
            </a:lvl4pPr>
            <a:lvl5pPr defTabSz="957263" eaLnBrk="0" hangingPunct="0">
              <a:defRPr sz="2400">
                <a:solidFill>
                  <a:schemeClr val="tx1"/>
                </a:solidFill>
                <a:latin typeface="Times New Roman" pitchFamily="18" charset="0"/>
              </a:defRPr>
            </a:lvl5pPr>
            <a:lvl6pPr defTabSz="957263" eaLnBrk="0" fontAlgn="base" hangingPunct="0">
              <a:spcBef>
                <a:spcPct val="0"/>
              </a:spcBef>
              <a:spcAft>
                <a:spcPct val="0"/>
              </a:spcAft>
              <a:defRPr sz="2400">
                <a:solidFill>
                  <a:schemeClr val="tx1"/>
                </a:solidFill>
                <a:latin typeface="Times New Roman" pitchFamily="18" charset="0"/>
              </a:defRPr>
            </a:lvl6pPr>
            <a:lvl7pPr defTabSz="957263" eaLnBrk="0" fontAlgn="base" hangingPunct="0">
              <a:spcBef>
                <a:spcPct val="0"/>
              </a:spcBef>
              <a:spcAft>
                <a:spcPct val="0"/>
              </a:spcAft>
              <a:defRPr sz="2400">
                <a:solidFill>
                  <a:schemeClr val="tx1"/>
                </a:solidFill>
                <a:latin typeface="Times New Roman" pitchFamily="18" charset="0"/>
              </a:defRPr>
            </a:lvl7pPr>
            <a:lvl8pPr defTabSz="957263" eaLnBrk="0" fontAlgn="base" hangingPunct="0">
              <a:spcBef>
                <a:spcPct val="0"/>
              </a:spcBef>
              <a:spcAft>
                <a:spcPct val="0"/>
              </a:spcAft>
              <a:defRPr sz="2400">
                <a:solidFill>
                  <a:schemeClr val="tx1"/>
                </a:solidFill>
                <a:latin typeface="Times New Roman" pitchFamily="18" charset="0"/>
              </a:defRPr>
            </a:lvl8pPr>
            <a:lvl9pPr defTabSz="957263"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Aft>
                <a:spcPts val="0"/>
              </a:spcAft>
              <a:defRPr/>
            </a:pPr>
            <a:r>
              <a:rPr kumimoji="0" lang="fr-FR" altLang="fr-FR" sz="1900" b="0" kern="0" dirty="0">
                <a:solidFill>
                  <a:srgbClr val="EAEAEA"/>
                </a:solidFill>
                <a:effectLst>
                  <a:outerShdw blurRad="38100" dist="38100" dir="2700000" algn="tl">
                    <a:srgbClr val="000000">
                      <a:alpha val="43137"/>
                    </a:srgbClr>
                  </a:outerShdw>
                </a:effectLst>
                <a:latin typeface="+mn-lt"/>
              </a:rPr>
              <a:t>Reconnaissance Opérationnelle</a:t>
            </a:r>
          </a:p>
          <a:p>
            <a:pPr algn="ctr" eaLnBrk="1" fontAlgn="auto" hangingPunct="1">
              <a:spcAft>
                <a:spcPts val="0"/>
              </a:spcAft>
              <a:defRPr/>
            </a:pPr>
            <a:r>
              <a:rPr kumimoji="0" lang="fr-FR" altLang="fr-FR" sz="1900" b="0" kern="0" dirty="0">
                <a:solidFill>
                  <a:srgbClr val="EAEAEA"/>
                </a:solidFill>
                <a:effectLst>
                  <a:outerShdw blurRad="38100" dist="38100" dir="2700000" algn="tl">
                    <a:srgbClr val="000000">
                      <a:alpha val="43137"/>
                    </a:srgbClr>
                  </a:outerShdw>
                </a:effectLst>
                <a:latin typeface="+mn-lt"/>
              </a:rPr>
              <a:t> (tournée hydrants)</a:t>
            </a:r>
          </a:p>
        </p:txBody>
      </p:sp>
      <p:sp>
        <p:nvSpPr>
          <p:cNvPr id="5129" name="Rectangle 1"/>
          <p:cNvSpPr>
            <a:spLocks noChangeArrowheads="1"/>
          </p:cNvSpPr>
          <p:nvPr/>
        </p:nvSpPr>
        <p:spPr bwMode="auto">
          <a:xfrm>
            <a:off x="101600" y="2746375"/>
            <a:ext cx="2528888" cy="830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cs typeface="Times New Roman" panose="02020603050405020304" pitchFamily="18" charset="0"/>
              </a:rPr>
              <a:t>= Contrôle débit et pression </a:t>
            </a:r>
          </a:p>
          <a:p>
            <a:pPr algn="ctr" eaLnBrk="1" hangingPunct="1"/>
            <a:r>
              <a:rPr lang="fr-FR" altLang="fr-FR" sz="1600">
                <a:solidFill>
                  <a:schemeClr val="tx1"/>
                </a:solidFill>
                <a:cs typeface="Times New Roman" panose="02020603050405020304" pitchFamily="18" charset="0"/>
              </a:rPr>
              <a:t>par service des eaux </a:t>
            </a:r>
          </a:p>
          <a:p>
            <a:pPr algn="ctr" eaLnBrk="1" hangingPunct="1"/>
            <a:r>
              <a:rPr lang="fr-FR" altLang="fr-FR" sz="1600">
                <a:solidFill>
                  <a:schemeClr val="tx1"/>
                </a:solidFill>
                <a:cs typeface="Times New Roman" panose="02020603050405020304" pitchFamily="18" charset="0"/>
              </a:rPr>
              <a:t>ou agent municipal.</a:t>
            </a:r>
          </a:p>
        </p:txBody>
      </p:sp>
      <p:sp>
        <p:nvSpPr>
          <p:cNvPr id="11" name="Oval 14">
            <a:extLst>
              <a:ext uri="{FF2B5EF4-FFF2-40B4-BE49-F238E27FC236}">
                <a16:creationId xmlns:a16="http://schemas.microsoft.com/office/drawing/2014/main" id="{B61618BA-CFD2-4AAE-8A50-5B5A3920491A}"/>
              </a:ext>
            </a:extLst>
          </p:cNvPr>
          <p:cNvSpPr>
            <a:spLocks noChangeArrowheads="1"/>
          </p:cNvSpPr>
          <p:nvPr/>
        </p:nvSpPr>
        <p:spPr bwMode="auto">
          <a:xfrm>
            <a:off x="2843213" y="903288"/>
            <a:ext cx="1911350" cy="1092200"/>
          </a:xfrm>
          <a:prstGeom prst="ellipse">
            <a:avLst/>
          </a:prstGeom>
          <a:gradFill flip="none" rotWithShape="1">
            <a:gsLst>
              <a:gs pos="0">
                <a:srgbClr val="FFC000"/>
              </a:gs>
              <a:gs pos="100000">
                <a:srgbClr val="FFC000"/>
              </a:gs>
              <a:gs pos="55000">
                <a:srgbClr val="C00000"/>
              </a:gs>
            </a:gsLst>
            <a:path path="rect">
              <a:fillToRect l="50000" t="50000" r="50000" b="50000"/>
            </a:path>
            <a:tileRect/>
          </a:gradFill>
          <a:ln w="9525">
            <a:solidFill>
              <a:srgbClr val="EAEAEA"/>
            </a:solidFill>
            <a:round/>
            <a:headEnd/>
            <a:tailEnd/>
          </a:ln>
          <a:effectLst/>
        </p:spPr>
        <p:txBody>
          <a:bodyPr wrap="none" anchor="ctr"/>
          <a:lstStyle>
            <a:lvl1pPr defTabSz="957263" eaLnBrk="0" hangingPunct="0">
              <a:defRPr sz="2400">
                <a:solidFill>
                  <a:schemeClr val="tx1"/>
                </a:solidFill>
                <a:latin typeface="Times New Roman" pitchFamily="18" charset="0"/>
              </a:defRPr>
            </a:lvl1pPr>
            <a:lvl2pPr defTabSz="957263" eaLnBrk="0" hangingPunct="0">
              <a:defRPr sz="2400">
                <a:solidFill>
                  <a:schemeClr val="tx1"/>
                </a:solidFill>
                <a:latin typeface="Times New Roman" pitchFamily="18" charset="0"/>
              </a:defRPr>
            </a:lvl2pPr>
            <a:lvl3pPr defTabSz="957263" eaLnBrk="0" hangingPunct="0">
              <a:defRPr sz="2400">
                <a:solidFill>
                  <a:schemeClr val="tx1"/>
                </a:solidFill>
                <a:latin typeface="Times New Roman" pitchFamily="18" charset="0"/>
              </a:defRPr>
            </a:lvl3pPr>
            <a:lvl4pPr defTabSz="957263" eaLnBrk="0" hangingPunct="0">
              <a:defRPr sz="2400">
                <a:solidFill>
                  <a:schemeClr val="tx1"/>
                </a:solidFill>
                <a:latin typeface="Times New Roman" pitchFamily="18" charset="0"/>
              </a:defRPr>
            </a:lvl4pPr>
            <a:lvl5pPr defTabSz="957263" eaLnBrk="0" hangingPunct="0">
              <a:defRPr sz="2400">
                <a:solidFill>
                  <a:schemeClr val="tx1"/>
                </a:solidFill>
                <a:latin typeface="Times New Roman" pitchFamily="18" charset="0"/>
              </a:defRPr>
            </a:lvl5pPr>
            <a:lvl6pPr defTabSz="957263" eaLnBrk="0" fontAlgn="base" hangingPunct="0">
              <a:spcBef>
                <a:spcPct val="0"/>
              </a:spcBef>
              <a:spcAft>
                <a:spcPct val="0"/>
              </a:spcAft>
              <a:defRPr sz="2400">
                <a:solidFill>
                  <a:schemeClr val="tx1"/>
                </a:solidFill>
                <a:latin typeface="Times New Roman" pitchFamily="18" charset="0"/>
              </a:defRPr>
            </a:lvl6pPr>
            <a:lvl7pPr defTabSz="957263" eaLnBrk="0" fontAlgn="base" hangingPunct="0">
              <a:spcBef>
                <a:spcPct val="0"/>
              </a:spcBef>
              <a:spcAft>
                <a:spcPct val="0"/>
              </a:spcAft>
              <a:defRPr sz="2400">
                <a:solidFill>
                  <a:schemeClr val="tx1"/>
                </a:solidFill>
                <a:latin typeface="Times New Roman" pitchFamily="18" charset="0"/>
              </a:defRPr>
            </a:lvl7pPr>
            <a:lvl8pPr defTabSz="957263" eaLnBrk="0" fontAlgn="base" hangingPunct="0">
              <a:spcBef>
                <a:spcPct val="0"/>
              </a:spcBef>
              <a:spcAft>
                <a:spcPct val="0"/>
              </a:spcAft>
              <a:defRPr sz="2400">
                <a:solidFill>
                  <a:schemeClr val="tx1"/>
                </a:solidFill>
                <a:latin typeface="Times New Roman" pitchFamily="18" charset="0"/>
              </a:defRPr>
            </a:lvl8pPr>
            <a:lvl9pPr defTabSz="957263"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Aft>
                <a:spcPts val="0"/>
              </a:spcAft>
              <a:defRPr/>
            </a:pPr>
            <a:r>
              <a:rPr kumimoji="0" lang="fr-FR" altLang="fr-FR" sz="1900" b="0" kern="0" dirty="0">
                <a:solidFill>
                  <a:srgbClr val="EAEAEA"/>
                </a:solidFill>
                <a:effectLst>
                  <a:outerShdw blurRad="38100" dist="38100" dir="2700000" algn="tl">
                    <a:srgbClr val="000000">
                      <a:alpha val="43137"/>
                    </a:srgbClr>
                  </a:outerShdw>
                </a:effectLst>
                <a:latin typeface="+mn-lt"/>
              </a:rPr>
              <a:t>Test d’aspiration </a:t>
            </a:r>
          </a:p>
        </p:txBody>
      </p:sp>
      <p:cxnSp>
        <p:nvCxnSpPr>
          <p:cNvPr id="39941" name="Connecteur droit 2"/>
          <p:cNvCxnSpPr>
            <a:cxnSpLocks noChangeShapeType="1"/>
          </p:cNvCxnSpPr>
          <p:nvPr/>
        </p:nvCxnSpPr>
        <p:spPr bwMode="auto">
          <a:xfrm>
            <a:off x="3922713" y="1838325"/>
            <a:ext cx="144462"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942" name="ZoneTexte 5"/>
          <p:cNvSpPr txBox="1">
            <a:spLocks noChangeArrowheads="1"/>
          </p:cNvSpPr>
          <p:nvPr/>
        </p:nvSpPr>
        <p:spPr bwMode="auto">
          <a:xfrm>
            <a:off x="949325" y="115888"/>
            <a:ext cx="66992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2800"/>
              <a:t>Les différentes vérifications des PEI</a:t>
            </a:r>
          </a:p>
        </p:txBody>
      </p:sp>
      <p:cxnSp>
        <p:nvCxnSpPr>
          <p:cNvPr id="39943"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944"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945"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sp>
        <p:nvSpPr>
          <p:cNvPr id="33802" name="ZoneTexte 19"/>
          <p:cNvSpPr txBox="1">
            <a:spLocks noChangeArrowheads="1"/>
          </p:cNvSpPr>
          <p:nvPr/>
        </p:nvSpPr>
        <p:spPr bwMode="auto">
          <a:xfrm>
            <a:off x="347663" y="2085975"/>
            <a:ext cx="1912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cs typeface="Times New Roman" panose="02020603050405020304" pitchFamily="18" charset="0"/>
              </a:rPr>
              <a:t>Tous les </a:t>
            </a:r>
            <a:r>
              <a:rPr lang="fr-FR" altLang="fr-FR">
                <a:solidFill>
                  <a:srgbClr val="FF0000"/>
                </a:solidFill>
                <a:cs typeface="Times New Roman" panose="02020603050405020304" pitchFamily="18" charset="0"/>
              </a:rPr>
              <a:t>2 ans</a:t>
            </a:r>
          </a:p>
        </p:txBody>
      </p:sp>
      <p:sp>
        <p:nvSpPr>
          <p:cNvPr id="33803" name="ZoneTexte 19"/>
          <p:cNvSpPr txBox="1">
            <a:spLocks noChangeArrowheads="1"/>
          </p:cNvSpPr>
          <p:nvPr/>
        </p:nvSpPr>
        <p:spPr bwMode="auto">
          <a:xfrm>
            <a:off x="4964113" y="2092325"/>
            <a:ext cx="3400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cs typeface="Times New Roman" panose="02020603050405020304" pitchFamily="18" charset="0"/>
              </a:rPr>
              <a:t>Tous les </a:t>
            </a:r>
            <a:r>
              <a:rPr lang="fr-FR" altLang="fr-FR">
                <a:solidFill>
                  <a:srgbClr val="FF0000"/>
                </a:solidFill>
                <a:cs typeface="Times New Roman" panose="02020603050405020304" pitchFamily="18" charset="0"/>
              </a:rPr>
              <a:t>3 ans</a:t>
            </a:r>
          </a:p>
        </p:txBody>
      </p:sp>
      <p:sp>
        <p:nvSpPr>
          <p:cNvPr id="23" name="Rectangle 1"/>
          <p:cNvSpPr>
            <a:spLocks noChangeArrowheads="1"/>
          </p:cNvSpPr>
          <p:nvPr/>
        </p:nvSpPr>
        <p:spPr bwMode="auto">
          <a:xfrm>
            <a:off x="5729288" y="2751138"/>
            <a:ext cx="2484437" cy="1077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cs typeface="Times New Roman" panose="02020603050405020304" pitchFamily="18" charset="0"/>
              </a:rPr>
              <a:t>= Reconnaissance visuelle </a:t>
            </a:r>
          </a:p>
          <a:p>
            <a:pPr algn="ctr" eaLnBrk="1" hangingPunct="1"/>
            <a:r>
              <a:rPr lang="fr-FR" altLang="fr-FR" sz="1600">
                <a:solidFill>
                  <a:schemeClr val="tx1"/>
                </a:solidFill>
                <a:cs typeface="Times New Roman" panose="02020603050405020304" pitchFamily="18" charset="0"/>
              </a:rPr>
              <a:t>par les CIS du SDIS 63. </a:t>
            </a:r>
          </a:p>
          <a:p>
            <a:pPr algn="ctr" eaLnBrk="1" hangingPunct="1"/>
            <a:r>
              <a:rPr lang="fr-FR" altLang="fr-FR" sz="1600">
                <a:solidFill>
                  <a:schemeClr val="tx1"/>
                </a:solidFill>
                <a:cs typeface="Times New Roman" panose="02020603050405020304" pitchFamily="18" charset="0"/>
              </a:rPr>
              <a:t>Liste et observations transmises aux mairies.</a:t>
            </a:r>
          </a:p>
        </p:txBody>
      </p:sp>
      <p:sp>
        <p:nvSpPr>
          <p:cNvPr id="27" name="Rectangle 1">
            <a:extLst>
              <a:ext uri="{FF2B5EF4-FFF2-40B4-BE49-F238E27FC236}">
                <a16:creationId xmlns:a16="http://schemas.microsoft.com/office/drawing/2014/main" id="{54266949-D372-43F1-9E1E-5519AA8057B8}"/>
              </a:ext>
            </a:extLst>
          </p:cNvPr>
          <p:cNvSpPr>
            <a:spLocks noChangeArrowheads="1"/>
          </p:cNvSpPr>
          <p:nvPr/>
        </p:nvSpPr>
        <p:spPr bwMode="auto">
          <a:xfrm>
            <a:off x="314325" y="4127500"/>
            <a:ext cx="7842250" cy="33813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defRPr/>
            </a:pPr>
            <a:r>
              <a:rPr lang="fr-FR" altLang="fr-FR" sz="1600" dirty="0">
                <a:solidFill>
                  <a:schemeClr val="tx1"/>
                </a:solidFill>
                <a:cs typeface="Times New Roman" panose="02020603050405020304" pitchFamily="18" charset="0"/>
              </a:rPr>
              <a:t>OBJECTIFS</a:t>
            </a:r>
          </a:p>
        </p:txBody>
      </p:sp>
      <p:sp>
        <p:nvSpPr>
          <p:cNvPr id="33806" name="ZoneTexte 19"/>
          <p:cNvSpPr txBox="1">
            <a:spLocks noChangeArrowheads="1"/>
          </p:cNvSpPr>
          <p:nvPr/>
        </p:nvSpPr>
        <p:spPr bwMode="auto">
          <a:xfrm>
            <a:off x="428625" y="5246688"/>
            <a:ext cx="3743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rPr>
              <a:t>Vérifier le bon fonctionnement et le potentiel hydraulique de chaque PEI</a:t>
            </a:r>
          </a:p>
        </p:txBody>
      </p:sp>
      <p:sp>
        <p:nvSpPr>
          <p:cNvPr id="33807" name="ZoneTexte 29"/>
          <p:cNvSpPr txBox="1">
            <a:spLocks noChangeArrowheads="1"/>
          </p:cNvSpPr>
          <p:nvPr/>
        </p:nvSpPr>
        <p:spPr bwMode="auto">
          <a:xfrm>
            <a:off x="4427538" y="5246688"/>
            <a:ext cx="393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rPr>
              <a:t>Connaître l’emplacement et les spécificités des PEI de son secteur d’intervention </a:t>
            </a:r>
          </a:p>
        </p:txBody>
      </p:sp>
      <p:sp>
        <p:nvSpPr>
          <p:cNvPr id="30" name="Flèche vers le bas 29">
            <a:extLst>
              <a:ext uri="{FF2B5EF4-FFF2-40B4-BE49-F238E27FC236}">
                <a16:creationId xmlns:a16="http://schemas.microsoft.com/office/drawing/2014/main" id="{F7BE4C66-71F5-407A-9D78-3B664D58E815}"/>
              </a:ext>
            </a:extLst>
          </p:cNvPr>
          <p:cNvSpPr/>
          <p:nvPr/>
        </p:nvSpPr>
        <p:spPr bwMode="auto">
          <a:xfrm>
            <a:off x="2138363" y="4533900"/>
            <a:ext cx="315912" cy="431800"/>
          </a:xfrm>
          <a:prstGeom prst="downArrow">
            <a:avLst/>
          </a:prstGeom>
          <a:ln/>
          <a:extLst/>
        </p:spPr>
        <p:style>
          <a:lnRef idx="2">
            <a:schemeClr val="dk1"/>
          </a:lnRef>
          <a:fillRef idx="1">
            <a:schemeClr val="lt1"/>
          </a:fillRef>
          <a:effectRef idx="0">
            <a:schemeClr val="dk1"/>
          </a:effectRef>
          <a:fontRef idx="minor">
            <a:schemeClr val="dk1"/>
          </a:fontRef>
        </p:style>
        <p:txBody>
          <a:bodyPr>
            <a:spAutoFit/>
          </a:bodyPr>
          <a:lstStyle/>
          <a:p>
            <a:pPr eaLnBrk="1" hangingPunct="1">
              <a:spcBef>
                <a:spcPct val="50000"/>
              </a:spcBef>
              <a:tabLst>
                <a:tab pos="952500" algn="l"/>
                <a:tab pos="1711325" algn="l"/>
                <a:tab pos="2857500" algn="l"/>
              </a:tabLst>
              <a:defRPr/>
            </a:pPr>
            <a:endParaRPr lang="fr-FR">
              <a:solidFill>
                <a:srgbClr val="0000FF"/>
              </a:solidFill>
            </a:endParaRPr>
          </a:p>
        </p:txBody>
      </p:sp>
      <p:sp>
        <p:nvSpPr>
          <p:cNvPr id="31" name="Flèche vers le bas 30">
            <a:extLst>
              <a:ext uri="{FF2B5EF4-FFF2-40B4-BE49-F238E27FC236}">
                <a16:creationId xmlns:a16="http://schemas.microsoft.com/office/drawing/2014/main" id="{D1095908-CE23-476D-91DD-ED29B98EBE46}"/>
              </a:ext>
            </a:extLst>
          </p:cNvPr>
          <p:cNvSpPr/>
          <p:nvPr/>
        </p:nvSpPr>
        <p:spPr bwMode="auto">
          <a:xfrm>
            <a:off x="6329363" y="4530725"/>
            <a:ext cx="317500" cy="431800"/>
          </a:xfrm>
          <a:prstGeom prst="downArrow">
            <a:avLst/>
          </a:prstGeom>
          <a:ln/>
          <a:extLst/>
        </p:spPr>
        <p:style>
          <a:lnRef idx="2">
            <a:schemeClr val="dk1"/>
          </a:lnRef>
          <a:fillRef idx="1">
            <a:schemeClr val="lt1"/>
          </a:fillRef>
          <a:effectRef idx="0">
            <a:schemeClr val="dk1"/>
          </a:effectRef>
          <a:fontRef idx="minor">
            <a:schemeClr val="dk1"/>
          </a:fontRef>
        </p:style>
        <p:txBody>
          <a:bodyPr>
            <a:spAutoFit/>
          </a:bodyPr>
          <a:lstStyle/>
          <a:p>
            <a:pPr eaLnBrk="1" hangingPunct="1">
              <a:spcBef>
                <a:spcPct val="50000"/>
              </a:spcBef>
              <a:tabLst>
                <a:tab pos="952500" algn="l"/>
                <a:tab pos="1711325" algn="l"/>
                <a:tab pos="2857500" algn="l"/>
              </a:tabLst>
              <a:defRPr/>
            </a:pPr>
            <a:endParaRPr lang="fr-FR">
              <a:solidFill>
                <a:srgbClr val="0000FF"/>
              </a:solidFill>
            </a:endParaRPr>
          </a:p>
        </p:txBody>
      </p:sp>
      <p:sp>
        <p:nvSpPr>
          <p:cNvPr id="18" name="Oval 14">
            <a:extLst>
              <a:ext uri="{FF2B5EF4-FFF2-40B4-BE49-F238E27FC236}">
                <a16:creationId xmlns:a16="http://schemas.microsoft.com/office/drawing/2014/main" id="{94F8D859-B69C-4D8E-9985-099FA7A75C93}"/>
              </a:ext>
            </a:extLst>
          </p:cNvPr>
          <p:cNvSpPr>
            <a:spLocks noChangeArrowheads="1"/>
          </p:cNvSpPr>
          <p:nvPr/>
        </p:nvSpPr>
        <p:spPr bwMode="auto">
          <a:xfrm>
            <a:off x="385763" y="912813"/>
            <a:ext cx="1911350" cy="1092200"/>
          </a:xfrm>
          <a:prstGeom prst="ellipse">
            <a:avLst/>
          </a:prstGeom>
          <a:solidFill>
            <a:srgbClr val="FFC000"/>
          </a:solidFill>
          <a:ln w="9525">
            <a:solidFill>
              <a:srgbClr val="EAEAEA"/>
            </a:solidFill>
            <a:round/>
            <a:headEnd/>
            <a:tailEnd/>
          </a:ln>
          <a:effectLst/>
        </p:spPr>
        <p:txBody>
          <a:bodyPr wrap="none" anchor="ctr"/>
          <a:lstStyle>
            <a:lvl1pPr defTabSz="957263" eaLnBrk="0" hangingPunct="0">
              <a:defRPr sz="2400">
                <a:solidFill>
                  <a:schemeClr val="tx1"/>
                </a:solidFill>
                <a:latin typeface="Times New Roman" pitchFamily="18" charset="0"/>
              </a:defRPr>
            </a:lvl1pPr>
            <a:lvl2pPr defTabSz="957263" eaLnBrk="0" hangingPunct="0">
              <a:defRPr sz="2400">
                <a:solidFill>
                  <a:schemeClr val="tx1"/>
                </a:solidFill>
                <a:latin typeface="Times New Roman" pitchFamily="18" charset="0"/>
              </a:defRPr>
            </a:lvl2pPr>
            <a:lvl3pPr defTabSz="957263" eaLnBrk="0" hangingPunct="0">
              <a:defRPr sz="2400">
                <a:solidFill>
                  <a:schemeClr val="tx1"/>
                </a:solidFill>
                <a:latin typeface="Times New Roman" pitchFamily="18" charset="0"/>
              </a:defRPr>
            </a:lvl3pPr>
            <a:lvl4pPr defTabSz="957263" eaLnBrk="0" hangingPunct="0">
              <a:defRPr sz="2400">
                <a:solidFill>
                  <a:schemeClr val="tx1"/>
                </a:solidFill>
                <a:latin typeface="Times New Roman" pitchFamily="18" charset="0"/>
              </a:defRPr>
            </a:lvl4pPr>
            <a:lvl5pPr defTabSz="957263" eaLnBrk="0" hangingPunct="0">
              <a:defRPr sz="2400">
                <a:solidFill>
                  <a:schemeClr val="tx1"/>
                </a:solidFill>
                <a:latin typeface="Times New Roman" pitchFamily="18" charset="0"/>
              </a:defRPr>
            </a:lvl5pPr>
            <a:lvl6pPr defTabSz="957263" eaLnBrk="0" fontAlgn="base" hangingPunct="0">
              <a:spcBef>
                <a:spcPct val="0"/>
              </a:spcBef>
              <a:spcAft>
                <a:spcPct val="0"/>
              </a:spcAft>
              <a:defRPr sz="2400">
                <a:solidFill>
                  <a:schemeClr val="tx1"/>
                </a:solidFill>
                <a:latin typeface="Times New Roman" pitchFamily="18" charset="0"/>
              </a:defRPr>
            </a:lvl6pPr>
            <a:lvl7pPr defTabSz="957263" eaLnBrk="0" fontAlgn="base" hangingPunct="0">
              <a:spcBef>
                <a:spcPct val="0"/>
              </a:spcBef>
              <a:spcAft>
                <a:spcPct val="0"/>
              </a:spcAft>
              <a:defRPr sz="2400">
                <a:solidFill>
                  <a:schemeClr val="tx1"/>
                </a:solidFill>
                <a:latin typeface="Times New Roman" pitchFamily="18" charset="0"/>
              </a:defRPr>
            </a:lvl7pPr>
            <a:lvl8pPr defTabSz="957263" eaLnBrk="0" fontAlgn="base" hangingPunct="0">
              <a:spcBef>
                <a:spcPct val="0"/>
              </a:spcBef>
              <a:spcAft>
                <a:spcPct val="0"/>
              </a:spcAft>
              <a:defRPr sz="2400">
                <a:solidFill>
                  <a:schemeClr val="tx1"/>
                </a:solidFill>
                <a:latin typeface="Times New Roman" pitchFamily="18" charset="0"/>
              </a:defRPr>
            </a:lvl8pPr>
            <a:lvl9pPr defTabSz="957263"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Aft>
                <a:spcPts val="0"/>
              </a:spcAft>
              <a:defRPr/>
            </a:pPr>
            <a:r>
              <a:rPr kumimoji="0" lang="fr-FR" altLang="fr-FR" sz="1900" b="0" kern="0" dirty="0">
                <a:solidFill>
                  <a:srgbClr val="EAEAEA"/>
                </a:solidFill>
                <a:effectLst>
                  <a:outerShdw blurRad="38100" dist="38100" dir="2700000" algn="tl">
                    <a:srgbClr val="000000">
                      <a:alpha val="43137"/>
                    </a:srgbClr>
                  </a:outerShdw>
                </a:effectLst>
                <a:latin typeface="+mn-lt"/>
              </a:rPr>
              <a:t>Contrôle </a:t>
            </a:r>
          </a:p>
          <a:p>
            <a:pPr algn="ctr" eaLnBrk="1" fontAlgn="auto" hangingPunct="1">
              <a:spcAft>
                <a:spcPts val="0"/>
              </a:spcAft>
              <a:defRPr/>
            </a:pPr>
            <a:r>
              <a:rPr kumimoji="0" lang="fr-FR" altLang="fr-FR" sz="1900" b="0" kern="0" dirty="0">
                <a:solidFill>
                  <a:srgbClr val="EAEAEA"/>
                </a:solidFill>
                <a:effectLst>
                  <a:outerShdw blurRad="38100" dist="38100" dir="2700000" algn="tl">
                    <a:srgbClr val="000000">
                      <a:alpha val="43137"/>
                    </a:srgbClr>
                  </a:outerShdw>
                </a:effectLst>
                <a:latin typeface="+mn-lt"/>
              </a:rPr>
              <a:t>Technique</a:t>
            </a:r>
          </a:p>
          <a:p>
            <a:pPr algn="ctr" eaLnBrk="1" fontAlgn="auto" hangingPunct="1">
              <a:spcAft>
                <a:spcPts val="0"/>
              </a:spcAft>
              <a:defRPr/>
            </a:pPr>
            <a:r>
              <a:rPr kumimoji="0" lang="fr-FR" altLang="fr-FR" sz="1900" b="0" kern="0" dirty="0">
                <a:solidFill>
                  <a:srgbClr val="EAEAEA"/>
                </a:solidFill>
                <a:effectLst>
                  <a:outerShdw blurRad="38100" dist="38100" dir="2700000" algn="tl">
                    <a:srgbClr val="000000">
                      <a:alpha val="43137"/>
                    </a:srgbClr>
                  </a:outerShdw>
                </a:effectLst>
                <a:latin typeface="+mn-lt"/>
              </a:rPr>
              <a:t> (pesée)</a:t>
            </a:r>
          </a:p>
        </p:txBody>
      </p:sp>
      <p:sp>
        <p:nvSpPr>
          <p:cNvPr id="19" name="Rectangle 1"/>
          <p:cNvSpPr>
            <a:spLocks noChangeArrowheads="1"/>
          </p:cNvSpPr>
          <p:nvPr/>
        </p:nvSpPr>
        <p:spPr bwMode="auto">
          <a:xfrm>
            <a:off x="2724150" y="2751138"/>
            <a:ext cx="2895600" cy="1077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cs typeface="Times New Roman" panose="02020603050405020304" pitchFamily="18" charset="0"/>
              </a:rPr>
              <a:t>= Test par un engin pompe. Accessibilité, mise en œuvre.</a:t>
            </a:r>
          </a:p>
          <a:p>
            <a:pPr algn="ctr" eaLnBrk="1" hangingPunct="1"/>
            <a:r>
              <a:rPr lang="fr-FR" altLang="fr-FR" sz="1600">
                <a:solidFill>
                  <a:schemeClr val="tx1"/>
                </a:solidFill>
                <a:cs typeface="Times New Roman" panose="02020603050405020304" pitchFamily="18" charset="0"/>
              </a:rPr>
              <a:t>Attestation avec préconisations à l’issue.</a:t>
            </a:r>
          </a:p>
        </p:txBody>
      </p:sp>
      <p:sp>
        <p:nvSpPr>
          <p:cNvPr id="20" name="ZoneTexte 19"/>
          <p:cNvSpPr txBox="1">
            <a:spLocks noChangeArrowheads="1"/>
          </p:cNvSpPr>
          <p:nvPr/>
        </p:nvSpPr>
        <p:spPr bwMode="auto">
          <a:xfrm>
            <a:off x="2843213" y="2092325"/>
            <a:ext cx="1912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cs typeface="Times New Roman" panose="02020603050405020304" pitchFamily="18" charset="0"/>
              </a:rPr>
              <a:t>Tous les </a:t>
            </a:r>
            <a:r>
              <a:rPr lang="fr-FR" altLang="fr-FR">
                <a:solidFill>
                  <a:srgbClr val="FF0000"/>
                </a:solidFill>
                <a:cs typeface="Times New Roman" panose="02020603050405020304" pitchFamily="18" charset="0"/>
              </a:rPr>
              <a:t>6 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8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2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80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3806"/>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3807"/>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129" grpId="0" animBg="1"/>
      <p:bldP spid="11" grpId="0" animBg="1"/>
      <p:bldP spid="33802" grpId="0"/>
      <p:bldP spid="33803" grpId="0"/>
      <p:bldP spid="23" grpId="0" animBg="1"/>
      <p:bldP spid="27" grpId="0" animBg="1"/>
      <p:bldP spid="33806" grpId="0"/>
      <p:bldP spid="33807" grpId="0"/>
      <p:bldP spid="30" grpId="0" animBg="1"/>
      <p:bldP spid="31" grpId="0" animBg="1"/>
      <p:bldP spid="18" grpId="0" animBg="1"/>
      <p:bldP spid="19"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986"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987"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988"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989"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990"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sp>
        <p:nvSpPr>
          <p:cNvPr id="41991" name="ZoneTexte 20"/>
          <p:cNvSpPr txBox="1">
            <a:spLocks noChangeArrowheads="1"/>
          </p:cNvSpPr>
          <p:nvPr/>
        </p:nvSpPr>
        <p:spPr bwMode="auto">
          <a:xfrm>
            <a:off x="3529013" y="2563813"/>
            <a:ext cx="22479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3200">
                <a:solidFill>
                  <a:srgbClr val="FF0000"/>
                </a:solidFill>
              </a:rPr>
              <a:t>ENJEUX</a:t>
            </a:r>
          </a:p>
          <a:p>
            <a:pPr algn="ctr" eaLnBrk="1" hangingPunct="1"/>
            <a:r>
              <a:rPr lang="fr-FR" altLang="fr-FR" sz="1600">
                <a:solidFill>
                  <a:schemeClr val="tx1"/>
                </a:solidFill>
              </a:rPr>
              <a:t> </a:t>
            </a:r>
            <a:r>
              <a:rPr lang="fr-FR" altLang="fr-FR" sz="1800">
                <a:solidFill>
                  <a:schemeClr val="tx1"/>
                </a:solidFill>
              </a:rPr>
              <a:t>Alimenter la base de données DECI pour….</a:t>
            </a:r>
          </a:p>
        </p:txBody>
      </p:sp>
      <p:cxnSp>
        <p:nvCxnSpPr>
          <p:cNvPr id="41992" name="Connecteur droit avec flèche 11"/>
          <p:cNvCxnSpPr>
            <a:cxnSpLocks noChangeShapeType="1"/>
          </p:cNvCxnSpPr>
          <p:nvPr/>
        </p:nvCxnSpPr>
        <p:spPr bwMode="auto">
          <a:xfrm>
            <a:off x="4067175" y="3500438"/>
            <a:ext cx="73025" cy="10287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9" name="Diagramme 8">
            <a:extLst>
              <a:ext uri="{FF2B5EF4-FFF2-40B4-BE49-F238E27FC236}">
                <a16:creationId xmlns:a16="http://schemas.microsoft.com/office/drawing/2014/main" id="{EDD6B9F3-7157-479C-ABA4-AA6D7C79745F}"/>
              </a:ext>
            </a:extLst>
          </p:cNvPr>
          <p:cNvGraphicFramePr/>
          <p:nvPr/>
        </p:nvGraphicFramePr>
        <p:xfrm>
          <a:off x="1143564" y="968802"/>
          <a:ext cx="6588900" cy="4634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 name="Rectangle 1">
            <a:extLst>
              <a:ext uri="{FF2B5EF4-FFF2-40B4-BE49-F238E27FC236}">
                <a16:creationId xmlns:a16="http://schemas.microsoft.com/office/drawing/2014/main" id="{FCD23780-93E9-4996-8587-EE741984F6B1}"/>
              </a:ext>
            </a:extLst>
          </p:cNvPr>
          <p:cNvSpPr>
            <a:spLocks noChangeArrowheads="1"/>
          </p:cNvSpPr>
          <p:nvPr/>
        </p:nvSpPr>
        <p:spPr bwMode="auto">
          <a:xfrm>
            <a:off x="558800" y="1508125"/>
            <a:ext cx="2373313" cy="58578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defRPr/>
            </a:pPr>
            <a:r>
              <a:rPr lang="fr-FR" altLang="fr-FR" sz="1600" dirty="0">
                <a:solidFill>
                  <a:schemeClr val="tx1"/>
                </a:solidFill>
                <a:cs typeface="Times New Roman" panose="02020603050405020304" pitchFamily="18" charset="0"/>
              </a:rPr>
              <a:t>GESTIONNAIRES DE RESEAUX</a:t>
            </a:r>
          </a:p>
        </p:txBody>
      </p:sp>
      <p:sp>
        <p:nvSpPr>
          <p:cNvPr id="36" name="Rectangle 1">
            <a:extLst>
              <a:ext uri="{FF2B5EF4-FFF2-40B4-BE49-F238E27FC236}">
                <a16:creationId xmlns:a16="http://schemas.microsoft.com/office/drawing/2014/main" id="{8A5131A6-C2C1-474B-B31E-181E141588DF}"/>
              </a:ext>
            </a:extLst>
          </p:cNvPr>
          <p:cNvSpPr>
            <a:spLocks noChangeArrowheads="1"/>
          </p:cNvSpPr>
          <p:nvPr/>
        </p:nvSpPr>
        <p:spPr bwMode="auto">
          <a:xfrm>
            <a:off x="6411913" y="1487488"/>
            <a:ext cx="2371725" cy="3381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defRPr/>
            </a:pPr>
            <a:r>
              <a:rPr lang="fr-FR" altLang="fr-FR" sz="1600" dirty="0">
                <a:solidFill>
                  <a:schemeClr val="tx1"/>
                </a:solidFill>
                <a:cs typeface="Times New Roman" panose="02020603050405020304" pitchFamily="18" charset="0"/>
              </a:rPr>
              <a:t>COMMUNES</a:t>
            </a:r>
          </a:p>
        </p:txBody>
      </p:sp>
      <p:sp>
        <p:nvSpPr>
          <p:cNvPr id="37" name="Flèche courbée vers la droite 36">
            <a:extLst>
              <a:ext uri="{FF2B5EF4-FFF2-40B4-BE49-F238E27FC236}">
                <a16:creationId xmlns:a16="http://schemas.microsoft.com/office/drawing/2014/main" id="{5628BCD1-DC23-441C-AE0A-205F55712DB2}"/>
              </a:ext>
            </a:extLst>
          </p:cNvPr>
          <p:cNvSpPr/>
          <p:nvPr/>
        </p:nvSpPr>
        <p:spPr bwMode="auto">
          <a:xfrm rot="19920630">
            <a:off x="2409825" y="2063750"/>
            <a:ext cx="514350" cy="1397000"/>
          </a:xfrm>
          <a:prstGeom prst="curvedRightArrow">
            <a:avLst>
              <a:gd name="adj1" fmla="val 25000"/>
              <a:gd name="adj2" fmla="val 44481"/>
              <a:gd name="adj3" fmla="val 33792"/>
            </a:avLst>
          </a:prstGeom>
          <a:ln/>
          <a:extLst/>
        </p:spPr>
        <p:style>
          <a:lnRef idx="3">
            <a:schemeClr val="lt1"/>
          </a:lnRef>
          <a:fillRef idx="1">
            <a:schemeClr val="accent6"/>
          </a:fillRef>
          <a:effectRef idx="1">
            <a:schemeClr val="accent6"/>
          </a:effectRef>
          <a:fontRef idx="minor">
            <a:schemeClr val="lt1"/>
          </a:fontRef>
        </p:style>
        <p:txBody>
          <a:bodyPr>
            <a:spAutoFit/>
          </a:bodyPr>
          <a:lstStyle/>
          <a:p>
            <a:pPr eaLnBrk="1" hangingPunct="1">
              <a:spcBef>
                <a:spcPct val="50000"/>
              </a:spcBef>
              <a:tabLst>
                <a:tab pos="952500" algn="l"/>
                <a:tab pos="1711325" algn="l"/>
                <a:tab pos="2857500" algn="l"/>
              </a:tabLst>
              <a:defRPr/>
            </a:pPr>
            <a:endParaRPr lang="fr-FR">
              <a:solidFill>
                <a:srgbClr val="0000FF"/>
              </a:solidFill>
            </a:endParaRPr>
          </a:p>
        </p:txBody>
      </p:sp>
      <p:sp>
        <p:nvSpPr>
          <p:cNvPr id="38" name="Flèche courbée vers la gauche 37">
            <a:extLst>
              <a:ext uri="{FF2B5EF4-FFF2-40B4-BE49-F238E27FC236}">
                <a16:creationId xmlns:a16="http://schemas.microsoft.com/office/drawing/2014/main" id="{584C93CE-7B2B-4876-8E7A-169065A94B86}"/>
              </a:ext>
            </a:extLst>
          </p:cNvPr>
          <p:cNvSpPr/>
          <p:nvPr/>
        </p:nvSpPr>
        <p:spPr bwMode="auto">
          <a:xfrm rot="857230">
            <a:off x="6343650" y="1828800"/>
            <a:ext cx="501650" cy="1436688"/>
          </a:xfrm>
          <a:prstGeom prst="curvedLeftArrow">
            <a:avLst>
              <a:gd name="adj1" fmla="val 25000"/>
              <a:gd name="adj2" fmla="val 50000"/>
              <a:gd name="adj3" fmla="val 22958"/>
            </a:avLst>
          </a:prstGeom>
          <a:ln/>
          <a:extLst/>
        </p:spPr>
        <p:style>
          <a:lnRef idx="3">
            <a:schemeClr val="lt1"/>
          </a:lnRef>
          <a:fillRef idx="1">
            <a:schemeClr val="accent6"/>
          </a:fillRef>
          <a:effectRef idx="1">
            <a:schemeClr val="accent6"/>
          </a:effectRef>
          <a:fontRef idx="minor">
            <a:schemeClr val="lt1"/>
          </a:fontRef>
        </p:style>
        <p:txBody>
          <a:bodyPr>
            <a:spAutoFit/>
          </a:bodyPr>
          <a:lstStyle/>
          <a:p>
            <a:pPr eaLnBrk="1" hangingPunct="1">
              <a:spcBef>
                <a:spcPct val="50000"/>
              </a:spcBef>
              <a:tabLst>
                <a:tab pos="952500" algn="l"/>
                <a:tab pos="1711325" algn="l"/>
                <a:tab pos="2857500" algn="l"/>
              </a:tabLst>
              <a:defRPr/>
            </a:pPr>
            <a:endParaRPr lang="fr-FR">
              <a:solidFill>
                <a:srgbClr val="0000FF"/>
              </a:solidFill>
            </a:endParaRPr>
          </a:p>
        </p:txBody>
      </p:sp>
      <p:sp>
        <p:nvSpPr>
          <p:cNvPr id="40" name="Rectangle 1"/>
          <p:cNvSpPr>
            <a:spLocks noChangeArrowheads="1"/>
          </p:cNvSpPr>
          <p:nvPr/>
        </p:nvSpPr>
        <p:spPr bwMode="auto">
          <a:xfrm>
            <a:off x="871538" y="2449513"/>
            <a:ext cx="16494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cs typeface="Times New Roman" panose="02020603050405020304" pitchFamily="18" charset="0"/>
              </a:rPr>
              <a:t>Échanges</a:t>
            </a:r>
          </a:p>
          <a:p>
            <a:pPr algn="ctr" eaLnBrk="1" hangingPunct="1"/>
            <a:r>
              <a:rPr lang="fr-FR" altLang="fr-FR" sz="1600">
                <a:solidFill>
                  <a:schemeClr val="tx1"/>
                </a:solidFill>
                <a:cs typeface="Times New Roman" panose="02020603050405020304" pitchFamily="18" charset="0"/>
              </a:rPr>
              <a:t> d’informations</a:t>
            </a:r>
          </a:p>
        </p:txBody>
      </p:sp>
      <p:sp>
        <p:nvSpPr>
          <p:cNvPr id="41" name="Rectangle 1"/>
          <p:cNvSpPr>
            <a:spLocks noChangeArrowheads="1"/>
          </p:cNvSpPr>
          <p:nvPr/>
        </p:nvSpPr>
        <p:spPr bwMode="auto">
          <a:xfrm>
            <a:off x="6689725" y="2239963"/>
            <a:ext cx="1649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cs typeface="Times New Roman" panose="02020603050405020304" pitchFamily="18" charset="0"/>
              </a:rPr>
              <a:t>Échanges</a:t>
            </a:r>
          </a:p>
          <a:p>
            <a:pPr algn="ctr" eaLnBrk="1" hangingPunct="1"/>
            <a:r>
              <a:rPr lang="fr-FR" altLang="fr-FR" sz="1600">
                <a:solidFill>
                  <a:schemeClr val="tx1"/>
                </a:solidFill>
                <a:cs typeface="Times New Roman" panose="02020603050405020304" pitchFamily="18" charset="0"/>
              </a:rPr>
              <a:t> d’informations</a:t>
            </a:r>
          </a:p>
        </p:txBody>
      </p:sp>
      <p:sp>
        <p:nvSpPr>
          <p:cNvPr id="10" name="Flèche droite rayée 9">
            <a:extLst>
              <a:ext uri="{FF2B5EF4-FFF2-40B4-BE49-F238E27FC236}">
                <a16:creationId xmlns:a16="http://schemas.microsoft.com/office/drawing/2014/main" id="{101B1A30-60B0-4516-B910-7DE8464F28B0}"/>
              </a:ext>
            </a:extLst>
          </p:cNvPr>
          <p:cNvSpPr/>
          <p:nvPr/>
        </p:nvSpPr>
        <p:spPr bwMode="auto">
          <a:xfrm>
            <a:off x="1746250" y="6299200"/>
            <a:ext cx="842963" cy="449263"/>
          </a:xfrm>
          <a:prstGeom prst="stripedRightArrow">
            <a:avLst/>
          </a:prstGeom>
          <a:solidFill>
            <a:schemeClr val="accent6"/>
          </a:solidFill>
          <a:ln>
            <a:noFill/>
          </a:ln>
          <a:effectLst/>
          <a:extLst/>
        </p:spPr>
        <p:txBody>
          <a:bodyPr>
            <a:spAutoFit/>
          </a:bodyPr>
          <a:lstStyle/>
          <a:p>
            <a:pPr eaLnBrk="1" hangingPunct="1">
              <a:spcBef>
                <a:spcPct val="50000"/>
              </a:spcBef>
              <a:tabLst>
                <a:tab pos="952500" algn="l"/>
                <a:tab pos="1711325" algn="l"/>
                <a:tab pos="2857500" algn="l"/>
              </a:tabLst>
              <a:defRPr/>
            </a:pPr>
            <a:endParaRPr lang="fr-FR">
              <a:ln w="22225">
                <a:solidFill>
                  <a:schemeClr val="accent2"/>
                </a:solidFill>
                <a:prstDash val="solid"/>
              </a:ln>
              <a:solidFill>
                <a:schemeClr val="accent2">
                  <a:lumMod val="40000"/>
                  <a:lumOff val="60000"/>
                </a:schemeClr>
              </a:solidFill>
            </a:endParaRPr>
          </a:p>
        </p:txBody>
      </p:sp>
      <p:sp>
        <p:nvSpPr>
          <p:cNvPr id="12" name="Rectangle 11">
            <a:extLst>
              <a:ext uri="{FF2B5EF4-FFF2-40B4-BE49-F238E27FC236}">
                <a16:creationId xmlns:a16="http://schemas.microsoft.com/office/drawing/2014/main" id="{CF95027D-4CDC-4826-8A54-16716241ED66}"/>
              </a:ext>
            </a:extLst>
          </p:cNvPr>
          <p:cNvSpPr/>
          <p:nvPr/>
        </p:nvSpPr>
        <p:spPr>
          <a:xfrm>
            <a:off x="2645440" y="6179304"/>
            <a:ext cx="3721981" cy="523220"/>
          </a:xfrm>
          <a:prstGeom prst="rect">
            <a:avLst/>
          </a:prstGeom>
          <a:noFill/>
        </p:spPr>
        <p:txBody>
          <a:bodyPr wrap="none">
            <a:spAutoFit/>
          </a:bodyPr>
          <a:lstStyle/>
          <a:p>
            <a:pPr algn="ctr">
              <a:defRPr/>
            </a:pPr>
            <a:r>
              <a:rPr lang="fr-FR" sz="2800" dirty="0">
                <a:ln w="22225">
                  <a:solidFill>
                    <a:schemeClr val="accent2"/>
                  </a:solidFill>
                  <a:prstDash val="solid"/>
                </a:ln>
                <a:solidFill>
                  <a:schemeClr val="accent2">
                    <a:lumMod val="40000"/>
                    <a:lumOff val="60000"/>
                  </a:schemeClr>
                </a:solidFill>
              </a:rPr>
              <a:t>optimiser l’intervention</a:t>
            </a:r>
          </a:p>
        </p:txBody>
      </p:sp>
      <p:sp>
        <p:nvSpPr>
          <p:cNvPr id="42002" name="ZoneTexte 5"/>
          <p:cNvSpPr txBox="1">
            <a:spLocks noChangeArrowheads="1"/>
          </p:cNvSpPr>
          <p:nvPr/>
        </p:nvSpPr>
        <p:spPr bwMode="auto">
          <a:xfrm>
            <a:off x="869950" y="219075"/>
            <a:ext cx="7564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2800"/>
              <a:t>La mise à jour des PEI par le service prévision</a:t>
            </a:r>
          </a:p>
        </p:txBody>
      </p:sp>
      <p:sp>
        <p:nvSpPr>
          <p:cNvPr id="44" name="Rectangle 1">
            <a:extLst>
              <a:ext uri="{FF2B5EF4-FFF2-40B4-BE49-F238E27FC236}">
                <a16:creationId xmlns:a16="http://schemas.microsoft.com/office/drawing/2014/main" id="{7357C251-BF92-44A3-92CF-FACA928DC1ED}"/>
              </a:ext>
            </a:extLst>
          </p:cNvPr>
          <p:cNvSpPr>
            <a:spLocks noChangeArrowheads="1"/>
          </p:cNvSpPr>
          <p:nvPr/>
        </p:nvSpPr>
        <p:spPr bwMode="auto">
          <a:xfrm>
            <a:off x="6407150" y="5356225"/>
            <a:ext cx="2371725" cy="5842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defRPr/>
            </a:pPr>
            <a:r>
              <a:rPr lang="fr-FR" altLang="fr-FR" sz="1600" dirty="0">
                <a:solidFill>
                  <a:schemeClr val="tx1"/>
                </a:solidFill>
                <a:cs typeface="Times New Roman" panose="02020603050405020304" pitchFamily="18" charset="0"/>
              </a:rPr>
              <a:t>SERVICES DE L’ETAT (ARS,DDT…)</a:t>
            </a:r>
          </a:p>
        </p:txBody>
      </p:sp>
      <p:sp>
        <p:nvSpPr>
          <p:cNvPr id="46" name="Flèche courbée vers la gauche 45">
            <a:extLst>
              <a:ext uri="{FF2B5EF4-FFF2-40B4-BE49-F238E27FC236}">
                <a16:creationId xmlns:a16="http://schemas.microsoft.com/office/drawing/2014/main" id="{5BF8B0A8-F694-4029-B927-363340B751B8}"/>
              </a:ext>
            </a:extLst>
          </p:cNvPr>
          <p:cNvSpPr/>
          <p:nvPr/>
        </p:nvSpPr>
        <p:spPr bwMode="auto">
          <a:xfrm rot="6553630">
            <a:off x="5259387" y="4960938"/>
            <a:ext cx="574675" cy="1587500"/>
          </a:xfrm>
          <a:prstGeom prst="curvedLeftArrow">
            <a:avLst>
              <a:gd name="adj1" fmla="val 25000"/>
              <a:gd name="adj2" fmla="val 50000"/>
              <a:gd name="adj3" fmla="val 22958"/>
            </a:avLst>
          </a:prstGeom>
          <a:ln/>
          <a:extLst/>
        </p:spPr>
        <p:style>
          <a:lnRef idx="3">
            <a:schemeClr val="lt1"/>
          </a:lnRef>
          <a:fillRef idx="1">
            <a:schemeClr val="accent6"/>
          </a:fillRef>
          <a:effectRef idx="1">
            <a:schemeClr val="accent6"/>
          </a:effectRef>
          <a:fontRef idx="minor">
            <a:schemeClr val="lt1"/>
          </a:fontRef>
        </p:style>
        <p:txBody>
          <a:bodyPr>
            <a:spAutoFit/>
          </a:bodyPr>
          <a:lstStyle/>
          <a:p>
            <a:pPr eaLnBrk="1" hangingPunct="1">
              <a:spcBef>
                <a:spcPct val="50000"/>
              </a:spcBef>
              <a:tabLst>
                <a:tab pos="952500" algn="l"/>
                <a:tab pos="1711325" algn="l"/>
                <a:tab pos="2857500" algn="l"/>
              </a:tabLst>
              <a:defRPr/>
            </a:pPr>
            <a:endParaRPr lang="fr-FR">
              <a:solidFill>
                <a:srgbClr val="0000FF"/>
              </a:solidFill>
            </a:endParaRPr>
          </a:p>
        </p:txBody>
      </p:sp>
      <p:sp>
        <p:nvSpPr>
          <p:cNvPr id="22" name="Rectangle 1">
            <a:extLst>
              <a:ext uri="{FF2B5EF4-FFF2-40B4-BE49-F238E27FC236}">
                <a16:creationId xmlns:a16="http://schemas.microsoft.com/office/drawing/2014/main" id="{D4DB15BF-F63E-4ED4-9FAD-933D3212ECDC}"/>
              </a:ext>
            </a:extLst>
          </p:cNvPr>
          <p:cNvSpPr>
            <a:spLocks noChangeArrowheads="1"/>
          </p:cNvSpPr>
          <p:nvPr/>
        </p:nvSpPr>
        <p:spPr bwMode="auto">
          <a:xfrm>
            <a:off x="217488" y="5365750"/>
            <a:ext cx="2333625" cy="83185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defRPr/>
            </a:pPr>
            <a:r>
              <a:rPr lang="fr-FR" altLang="fr-FR" sz="1600" dirty="0">
                <a:solidFill>
                  <a:schemeClr val="tx1"/>
                </a:solidFill>
                <a:cs typeface="Times New Roman" panose="02020603050405020304" pitchFamily="18" charset="0"/>
              </a:rPr>
              <a:t>SDIS (RECONNAISSANCE OPERATIONNELLE + GPR + OPS/MANOEUVRE)</a:t>
            </a:r>
          </a:p>
        </p:txBody>
      </p:sp>
      <p:sp>
        <p:nvSpPr>
          <p:cNvPr id="23" name="Flèche courbée vers la droite 22">
            <a:extLst>
              <a:ext uri="{FF2B5EF4-FFF2-40B4-BE49-F238E27FC236}">
                <a16:creationId xmlns:a16="http://schemas.microsoft.com/office/drawing/2014/main" id="{46582EA6-6010-49A5-ABE2-40A7C30D7F00}"/>
              </a:ext>
            </a:extLst>
          </p:cNvPr>
          <p:cNvSpPr/>
          <p:nvPr/>
        </p:nvSpPr>
        <p:spPr bwMode="auto">
          <a:xfrm rot="15572157">
            <a:off x="3199607" y="4785518"/>
            <a:ext cx="527050" cy="1725613"/>
          </a:xfrm>
          <a:prstGeom prst="curvedRightArrow">
            <a:avLst>
              <a:gd name="adj1" fmla="val 25000"/>
              <a:gd name="adj2" fmla="val 44481"/>
              <a:gd name="adj3" fmla="val 33792"/>
            </a:avLst>
          </a:prstGeom>
          <a:ln/>
          <a:extLst/>
        </p:spPr>
        <p:style>
          <a:lnRef idx="3">
            <a:schemeClr val="lt1"/>
          </a:lnRef>
          <a:fillRef idx="1">
            <a:schemeClr val="accent6"/>
          </a:fillRef>
          <a:effectRef idx="1">
            <a:schemeClr val="accent6"/>
          </a:effectRef>
          <a:fontRef idx="minor">
            <a:schemeClr val="lt1"/>
          </a:fontRef>
        </p:style>
        <p:txBody>
          <a:bodyPr>
            <a:spAutoFit/>
          </a:bodyPr>
          <a:lstStyle/>
          <a:p>
            <a:pPr eaLnBrk="1" hangingPunct="1">
              <a:spcBef>
                <a:spcPct val="50000"/>
              </a:spcBef>
              <a:tabLst>
                <a:tab pos="952500" algn="l"/>
                <a:tab pos="1711325" algn="l"/>
                <a:tab pos="2857500" algn="l"/>
              </a:tabLst>
              <a:defRPr/>
            </a:pPr>
            <a:endParaRPr lang="fr-FR">
              <a:solidFill>
                <a:srgbClr val="0000FF"/>
              </a:solidFill>
            </a:endParaRPr>
          </a:p>
        </p:txBody>
      </p:sp>
      <p:sp>
        <p:nvSpPr>
          <p:cNvPr id="43" name="Rectangle 1"/>
          <p:cNvSpPr>
            <a:spLocks noChangeArrowheads="1"/>
          </p:cNvSpPr>
          <p:nvPr/>
        </p:nvSpPr>
        <p:spPr bwMode="auto">
          <a:xfrm>
            <a:off x="4618038" y="5397500"/>
            <a:ext cx="16494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cs typeface="Times New Roman" panose="02020603050405020304" pitchFamily="18" charset="0"/>
              </a:rPr>
              <a:t>Échanges</a:t>
            </a:r>
          </a:p>
          <a:p>
            <a:pPr algn="ctr" eaLnBrk="1" hangingPunct="1"/>
            <a:r>
              <a:rPr lang="fr-FR" altLang="fr-FR" sz="1600">
                <a:solidFill>
                  <a:schemeClr val="tx1"/>
                </a:solidFill>
                <a:cs typeface="Times New Roman" panose="02020603050405020304" pitchFamily="18" charset="0"/>
              </a:rPr>
              <a:t> d’informations</a:t>
            </a:r>
          </a:p>
        </p:txBody>
      </p:sp>
      <p:sp>
        <p:nvSpPr>
          <p:cNvPr id="24" name="Rectangle 1"/>
          <p:cNvSpPr>
            <a:spLocks noChangeArrowheads="1"/>
          </p:cNvSpPr>
          <p:nvPr/>
        </p:nvSpPr>
        <p:spPr bwMode="auto">
          <a:xfrm>
            <a:off x="2570163" y="5254625"/>
            <a:ext cx="16494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cs typeface="Times New Roman" panose="02020603050405020304" pitchFamily="18" charset="0"/>
              </a:rPr>
              <a:t>Échanges</a:t>
            </a:r>
          </a:p>
          <a:p>
            <a:pPr algn="ctr" eaLnBrk="1" hangingPunct="1"/>
            <a:r>
              <a:rPr lang="fr-FR" altLang="fr-FR" sz="1600">
                <a:solidFill>
                  <a:schemeClr val="tx1"/>
                </a:solidFill>
                <a:cs typeface="Times New Roman" panose="02020603050405020304" pitchFamily="18" charset="0"/>
              </a:rPr>
              <a:t> d’informations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35" grpId="0" animBg="1"/>
      <p:bldP spid="36" grpId="0" animBg="1"/>
      <p:bldP spid="37" grpId="0" animBg="1"/>
      <p:bldP spid="38" grpId="0" animBg="1"/>
      <p:bldP spid="40" grpId="0"/>
      <p:bldP spid="41" grpId="0"/>
      <p:bldP spid="44" grpId="0" animBg="1"/>
      <p:bldP spid="46" grpId="0" animBg="1"/>
      <p:bldP spid="22" grpId="0" animBg="1"/>
      <p:bldP spid="23" grpId="0" animBg="1"/>
      <p:bldP spid="4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250825" y="5688013"/>
            <a:ext cx="7921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a:solidFill>
                  <a:schemeClr val="bg1"/>
                </a:solidFill>
              </a:rPr>
              <a:t>Service départemental d’incendie et de secours </a:t>
            </a:r>
          </a:p>
        </p:txBody>
      </p:sp>
      <p:sp>
        <p:nvSpPr>
          <p:cNvPr id="15" name="Oval 14">
            <a:extLst>
              <a:ext uri="{FF2B5EF4-FFF2-40B4-BE49-F238E27FC236}">
                <a16:creationId xmlns:a16="http://schemas.microsoft.com/office/drawing/2014/main" id="{789097BA-A342-4BF9-AD38-30DC383CA8CC}"/>
              </a:ext>
            </a:extLst>
          </p:cNvPr>
          <p:cNvSpPr>
            <a:spLocks noChangeArrowheads="1"/>
          </p:cNvSpPr>
          <p:nvPr/>
        </p:nvSpPr>
        <p:spPr bwMode="auto">
          <a:xfrm>
            <a:off x="2725738" y="125413"/>
            <a:ext cx="3332162" cy="788987"/>
          </a:xfrm>
          <a:prstGeom prst="ellipse">
            <a:avLst/>
          </a:prstGeom>
          <a:solidFill>
            <a:srgbClr val="A50021"/>
          </a:solidFill>
          <a:ln w="9525">
            <a:solidFill>
              <a:srgbClr val="EAEAEA"/>
            </a:solidFill>
            <a:round/>
            <a:headEnd/>
            <a:tailEnd/>
          </a:ln>
          <a:effectLst/>
        </p:spPr>
        <p:txBody>
          <a:bodyPr wrap="none" anchor="ctr"/>
          <a:lstStyle>
            <a:lvl1pPr defTabSz="957263" eaLnBrk="0" hangingPunct="0">
              <a:defRPr sz="2400">
                <a:solidFill>
                  <a:schemeClr val="tx1"/>
                </a:solidFill>
                <a:latin typeface="Times New Roman" pitchFamily="18" charset="0"/>
              </a:defRPr>
            </a:lvl1pPr>
            <a:lvl2pPr defTabSz="957263" eaLnBrk="0" hangingPunct="0">
              <a:defRPr sz="2400">
                <a:solidFill>
                  <a:schemeClr val="tx1"/>
                </a:solidFill>
                <a:latin typeface="Times New Roman" pitchFamily="18" charset="0"/>
              </a:defRPr>
            </a:lvl2pPr>
            <a:lvl3pPr defTabSz="957263" eaLnBrk="0" hangingPunct="0">
              <a:defRPr sz="2400">
                <a:solidFill>
                  <a:schemeClr val="tx1"/>
                </a:solidFill>
                <a:latin typeface="Times New Roman" pitchFamily="18" charset="0"/>
              </a:defRPr>
            </a:lvl3pPr>
            <a:lvl4pPr defTabSz="957263" eaLnBrk="0" hangingPunct="0">
              <a:defRPr sz="2400">
                <a:solidFill>
                  <a:schemeClr val="tx1"/>
                </a:solidFill>
                <a:latin typeface="Times New Roman" pitchFamily="18" charset="0"/>
              </a:defRPr>
            </a:lvl4pPr>
            <a:lvl5pPr defTabSz="957263" eaLnBrk="0" hangingPunct="0">
              <a:defRPr sz="2400">
                <a:solidFill>
                  <a:schemeClr val="tx1"/>
                </a:solidFill>
                <a:latin typeface="Times New Roman" pitchFamily="18" charset="0"/>
              </a:defRPr>
            </a:lvl5pPr>
            <a:lvl6pPr defTabSz="957263" eaLnBrk="0" fontAlgn="base" hangingPunct="0">
              <a:spcBef>
                <a:spcPct val="0"/>
              </a:spcBef>
              <a:spcAft>
                <a:spcPct val="0"/>
              </a:spcAft>
              <a:defRPr sz="2400">
                <a:solidFill>
                  <a:schemeClr val="tx1"/>
                </a:solidFill>
                <a:latin typeface="Times New Roman" pitchFamily="18" charset="0"/>
              </a:defRPr>
            </a:lvl6pPr>
            <a:lvl7pPr defTabSz="957263" eaLnBrk="0" fontAlgn="base" hangingPunct="0">
              <a:spcBef>
                <a:spcPct val="0"/>
              </a:spcBef>
              <a:spcAft>
                <a:spcPct val="0"/>
              </a:spcAft>
              <a:defRPr sz="2400">
                <a:solidFill>
                  <a:schemeClr val="tx1"/>
                </a:solidFill>
                <a:latin typeface="Times New Roman" pitchFamily="18" charset="0"/>
              </a:defRPr>
            </a:lvl7pPr>
            <a:lvl8pPr defTabSz="957263" eaLnBrk="0" fontAlgn="base" hangingPunct="0">
              <a:spcBef>
                <a:spcPct val="0"/>
              </a:spcBef>
              <a:spcAft>
                <a:spcPct val="0"/>
              </a:spcAft>
              <a:defRPr sz="2400">
                <a:solidFill>
                  <a:schemeClr val="tx1"/>
                </a:solidFill>
                <a:latin typeface="Times New Roman" pitchFamily="18" charset="0"/>
              </a:defRPr>
            </a:lvl8pPr>
            <a:lvl9pPr defTabSz="957263"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Aft>
                <a:spcPts val="0"/>
              </a:spcAft>
              <a:defRPr/>
            </a:pPr>
            <a:r>
              <a:rPr kumimoji="0" lang="fr-FR" altLang="fr-FR" sz="1900" b="0" kern="0" dirty="0">
                <a:solidFill>
                  <a:srgbClr val="EAEAEA"/>
                </a:solidFill>
                <a:latin typeface="+mn-lt"/>
              </a:rPr>
              <a:t>Gestion des </a:t>
            </a:r>
            <a:r>
              <a:rPr kumimoji="0" lang="fr-FR" altLang="fr-FR" sz="1900" b="0" kern="0" dirty="0" err="1">
                <a:solidFill>
                  <a:srgbClr val="EAEAEA"/>
                </a:solidFill>
                <a:latin typeface="+mn-lt"/>
              </a:rPr>
              <a:t>indispo</a:t>
            </a:r>
            <a:r>
              <a:rPr kumimoji="0" lang="fr-FR" altLang="fr-FR" sz="1900" b="0" kern="0" dirty="0">
                <a:solidFill>
                  <a:srgbClr val="EAEAEA"/>
                </a:solidFill>
                <a:latin typeface="+mn-lt"/>
              </a:rPr>
              <a:t> des PEI</a:t>
            </a:r>
          </a:p>
        </p:txBody>
      </p:sp>
      <p:sp>
        <p:nvSpPr>
          <p:cNvPr id="13" name="Rectangle 1">
            <a:extLst>
              <a:ext uri="{FF2B5EF4-FFF2-40B4-BE49-F238E27FC236}">
                <a16:creationId xmlns:a16="http://schemas.microsoft.com/office/drawing/2014/main" id="{9D6A7DB8-55D7-467C-8B73-322879E3A3FB}"/>
              </a:ext>
            </a:extLst>
          </p:cNvPr>
          <p:cNvSpPr>
            <a:spLocks noChangeArrowheads="1"/>
          </p:cNvSpPr>
          <p:nvPr/>
        </p:nvSpPr>
        <p:spPr bwMode="auto">
          <a:xfrm>
            <a:off x="128588" y="1185863"/>
            <a:ext cx="2373312" cy="3381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defRPr/>
            </a:pPr>
            <a:r>
              <a:rPr lang="fr-FR" altLang="fr-FR" sz="1600" dirty="0">
                <a:solidFill>
                  <a:schemeClr val="accent2"/>
                </a:solidFill>
                <a:cs typeface="Times New Roman" panose="02020603050405020304" pitchFamily="18" charset="0"/>
              </a:rPr>
              <a:t>PI/BI indisponible</a:t>
            </a:r>
          </a:p>
        </p:txBody>
      </p:sp>
      <p:graphicFrame>
        <p:nvGraphicFramePr>
          <p:cNvPr id="7" name="Diagramme 6">
            <a:extLst>
              <a:ext uri="{FF2B5EF4-FFF2-40B4-BE49-F238E27FC236}">
                <a16:creationId xmlns:a16="http://schemas.microsoft.com/office/drawing/2014/main" id="{199B0D09-E661-4644-A7C7-420B3F250146}"/>
              </a:ext>
            </a:extLst>
          </p:cNvPr>
          <p:cNvGraphicFramePr/>
          <p:nvPr/>
        </p:nvGraphicFramePr>
        <p:xfrm>
          <a:off x="328864" y="914401"/>
          <a:ext cx="7921625" cy="5034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F54FB588-C89B-4D3B-827A-D2F44058226C}"/>
              </a:ext>
            </a:extLst>
          </p:cNvPr>
          <p:cNvSpPr/>
          <p:nvPr/>
        </p:nvSpPr>
        <p:spPr>
          <a:xfrm>
            <a:off x="34029" y="1916832"/>
            <a:ext cx="2359090" cy="1384995"/>
          </a:xfrm>
          <a:prstGeom prst="rect">
            <a:avLst/>
          </a:prstGeom>
          <a:noFill/>
        </p:spPr>
        <p:txBody>
          <a:bodyPr>
            <a:spAutoFit/>
          </a:bodyPr>
          <a:lstStyle/>
          <a:p>
            <a:pPr algn="ctr">
              <a:defRPr/>
            </a:pPr>
            <a:r>
              <a:rPr lang="fr-FR" sz="2800" dirty="0">
                <a:ln w="22225">
                  <a:solidFill>
                    <a:schemeClr val="accent2"/>
                  </a:solidFill>
                  <a:prstDash val="solid"/>
                </a:ln>
                <a:solidFill>
                  <a:schemeClr val="accent2">
                    <a:lumMod val="40000"/>
                    <a:lumOff val="60000"/>
                  </a:schemeClr>
                </a:solidFill>
              </a:rPr>
              <a:t>étape 1 :</a:t>
            </a:r>
          </a:p>
          <a:p>
            <a:pPr algn="ctr">
              <a:defRPr/>
            </a:pPr>
            <a:r>
              <a:rPr lang="fr-FR" sz="2800" dirty="0">
                <a:ln w="22225">
                  <a:solidFill>
                    <a:schemeClr val="accent2"/>
                  </a:solidFill>
                  <a:prstDash val="solid"/>
                </a:ln>
                <a:solidFill>
                  <a:schemeClr val="accent2">
                    <a:lumMod val="40000"/>
                    <a:lumOff val="60000"/>
                  </a:schemeClr>
                </a:solidFill>
              </a:rPr>
              <a:t>Remontée d’infos</a:t>
            </a:r>
          </a:p>
        </p:txBody>
      </p:sp>
      <p:sp>
        <p:nvSpPr>
          <p:cNvPr id="18" name="Rectangle 17">
            <a:extLst>
              <a:ext uri="{FF2B5EF4-FFF2-40B4-BE49-F238E27FC236}">
                <a16:creationId xmlns:a16="http://schemas.microsoft.com/office/drawing/2014/main" id="{D851726A-D3F5-4A9F-8DC5-2E8FF9859E32}"/>
              </a:ext>
            </a:extLst>
          </p:cNvPr>
          <p:cNvSpPr/>
          <p:nvPr/>
        </p:nvSpPr>
        <p:spPr>
          <a:xfrm>
            <a:off x="6407926" y="1700808"/>
            <a:ext cx="1939958" cy="1384995"/>
          </a:xfrm>
          <a:prstGeom prst="rect">
            <a:avLst/>
          </a:prstGeom>
          <a:noFill/>
        </p:spPr>
        <p:txBody>
          <a:bodyPr>
            <a:spAutoFit/>
          </a:bodyPr>
          <a:lstStyle/>
          <a:p>
            <a:pPr algn="ctr">
              <a:defRPr/>
            </a:pPr>
            <a:r>
              <a:rPr lang="fr-FR" sz="2800" dirty="0">
                <a:ln w="22225">
                  <a:solidFill>
                    <a:schemeClr val="accent2"/>
                  </a:solidFill>
                  <a:prstDash val="solid"/>
                </a:ln>
                <a:solidFill>
                  <a:schemeClr val="accent2">
                    <a:lumMod val="40000"/>
                    <a:lumOff val="60000"/>
                  </a:schemeClr>
                </a:solidFill>
              </a:rPr>
              <a:t>étape 2 :</a:t>
            </a:r>
          </a:p>
          <a:p>
            <a:pPr algn="ctr">
              <a:defRPr/>
            </a:pPr>
            <a:r>
              <a:rPr lang="fr-FR" sz="2800" dirty="0">
                <a:ln w="22225">
                  <a:solidFill>
                    <a:schemeClr val="accent2"/>
                  </a:solidFill>
                  <a:prstDash val="solid"/>
                </a:ln>
                <a:solidFill>
                  <a:schemeClr val="accent2">
                    <a:lumMod val="40000"/>
                    <a:lumOff val="60000"/>
                  </a:schemeClr>
                </a:solidFill>
              </a:rPr>
              <a:t>Mise à jour de la base</a:t>
            </a:r>
          </a:p>
        </p:txBody>
      </p:sp>
      <p:sp>
        <p:nvSpPr>
          <p:cNvPr id="19" name="Rectangle 18">
            <a:extLst>
              <a:ext uri="{FF2B5EF4-FFF2-40B4-BE49-F238E27FC236}">
                <a16:creationId xmlns:a16="http://schemas.microsoft.com/office/drawing/2014/main" id="{2635C45E-DB8F-4D5F-83ED-057EAA7BE16F}"/>
              </a:ext>
            </a:extLst>
          </p:cNvPr>
          <p:cNvSpPr/>
          <p:nvPr/>
        </p:nvSpPr>
        <p:spPr>
          <a:xfrm>
            <a:off x="2464496" y="5611069"/>
            <a:ext cx="3650359" cy="954107"/>
          </a:xfrm>
          <a:prstGeom prst="rect">
            <a:avLst/>
          </a:prstGeom>
          <a:noFill/>
        </p:spPr>
        <p:txBody>
          <a:bodyPr wrap="none">
            <a:spAutoFit/>
          </a:bodyPr>
          <a:lstStyle/>
          <a:p>
            <a:pPr algn="ctr">
              <a:defRPr/>
            </a:pPr>
            <a:r>
              <a:rPr lang="fr-FR" sz="2800" dirty="0">
                <a:ln w="22225">
                  <a:solidFill>
                    <a:schemeClr val="accent2"/>
                  </a:solidFill>
                  <a:prstDash val="solid"/>
                </a:ln>
                <a:solidFill>
                  <a:schemeClr val="accent2">
                    <a:lumMod val="40000"/>
                    <a:lumOff val="60000"/>
                  </a:schemeClr>
                </a:solidFill>
              </a:rPr>
              <a:t>étape 3 :</a:t>
            </a:r>
          </a:p>
          <a:p>
            <a:pPr algn="ctr">
              <a:defRPr/>
            </a:pPr>
            <a:r>
              <a:rPr lang="fr-FR" sz="2800" dirty="0">
                <a:ln w="22225">
                  <a:solidFill>
                    <a:schemeClr val="accent2"/>
                  </a:solidFill>
                  <a:prstDash val="solid"/>
                </a:ln>
                <a:solidFill>
                  <a:schemeClr val="accent2">
                    <a:lumMod val="40000"/>
                    <a:lumOff val="60000"/>
                  </a:schemeClr>
                </a:solidFill>
              </a:rPr>
              <a:t>Remise en disponibilité</a:t>
            </a:r>
          </a:p>
        </p:txBody>
      </p:sp>
      <p:sp>
        <p:nvSpPr>
          <p:cNvPr id="44041" name="ZoneTexte 1"/>
          <p:cNvSpPr txBox="1">
            <a:spLocks noChangeArrowheads="1"/>
          </p:cNvSpPr>
          <p:nvPr/>
        </p:nvSpPr>
        <p:spPr bwMode="auto">
          <a:xfrm>
            <a:off x="44450" y="5468938"/>
            <a:ext cx="26273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r>
              <a:rPr lang="fr-FR" altLang="fr-FR" sz="1400">
                <a:solidFill>
                  <a:srgbClr val="FF0000"/>
                </a:solidFill>
              </a:rPr>
              <a:t>prevision_hydraulique@sdis63.fr</a:t>
            </a:r>
          </a:p>
          <a:p>
            <a:endParaRPr lang="fr-FR" altLang="fr-FR">
              <a:solidFill>
                <a:srgbClr val="FF0000"/>
              </a:solidFill>
            </a:endParaRPr>
          </a:p>
        </p:txBody>
      </p:sp>
      <p:sp>
        <p:nvSpPr>
          <p:cNvPr id="44042" name="ZoneTexte 2"/>
          <p:cNvSpPr txBox="1">
            <a:spLocks noChangeArrowheads="1"/>
          </p:cNvSpPr>
          <p:nvPr/>
        </p:nvSpPr>
        <p:spPr bwMode="auto">
          <a:xfrm>
            <a:off x="44450" y="5146675"/>
            <a:ext cx="2166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r>
              <a:rPr lang="fr-FR" altLang="fr-FR" sz="1400">
                <a:solidFill>
                  <a:srgbClr val="FF0000"/>
                </a:solidFill>
              </a:rPr>
              <a:t>deci@sdis63.fr</a:t>
            </a:r>
          </a:p>
        </p:txBody>
      </p:sp>
      <p:pic>
        <p:nvPicPr>
          <p:cNvPr id="44043" name="Imag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3825" y="4243388"/>
            <a:ext cx="855663"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7"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ChangeArrowheads="1"/>
          </p:cNvSpPr>
          <p:nvPr/>
        </p:nvSpPr>
        <p:spPr bwMode="auto">
          <a:xfrm>
            <a:off x="0" y="0"/>
            <a:ext cx="10668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sp>
        <p:nvSpPr>
          <p:cNvPr id="46083" name="Rectangle 1"/>
          <p:cNvSpPr>
            <a:spLocks noChangeArrowheads="1"/>
          </p:cNvSpPr>
          <p:nvPr/>
        </p:nvSpPr>
        <p:spPr bwMode="auto">
          <a:xfrm>
            <a:off x="250825" y="5688013"/>
            <a:ext cx="79216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a:solidFill>
                  <a:schemeClr val="bg1"/>
                </a:solidFill>
              </a:rPr>
              <a:t>Service départemental d’incendie et de secours </a:t>
            </a:r>
          </a:p>
          <a:p>
            <a:pPr algn="ctr" eaLnBrk="1" hangingPunct="1"/>
            <a:r>
              <a:rPr lang="fr-FR" altLang="fr-FR">
                <a:solidFill>
                  <a:schemeClr val="bg1"/>
                </a:solidFill>
              </a:rPr>
              <a:t>du Puy-de-Dôme</a:t>
            </a:r>
          </a:p>
        </p:txBody>
      </p:sp>
      <p:sp>
        <p:nvSpPr>
          <p:cNvPr id="11" name="Oval 14">
            <a:extLst>
              <a:ext uri="{FF2B5EF4-FFF2-40B4-BE49-F238E27FC236}">
                <a16:creationId xmlns:a16="http://schemas.microsoft.com/office/drawing/2014/main" id="{2DD78D7B-10F7-4F33-AC00-9B426360090C}"/>
              </a:ext>
            </a:extLst>
          </p:cNvPr>
          <p:cNvSpPr>
            <a:spLocks noChangeArrowheads="1"/>
          </p:cNvSpPr>
          <p:nvPr/>
        </p:nvSpPr>
        <p:spPr bwMode="auto">
          <a:xfrm>
            <a:off x="2765425" y="546100"/>
            <a:ext cx="2808288" cy="728663"/>
          </a:xfrm>
          <a:prstGeom prst="ellipse">
            <a:avLst/>
          </a:prstGeom>
          <a:solidFill>
            <a:srgbClr val="A50021"/>
          </a:solidFill>
          <a:ln w="9525">
            <a:solidFill>
              <a:srgbClr val="EAEAEA"/>
            </a:solidFill>
            <a:round/>
            <a:headEnd/>
            <a:tailEnd/>
          </a:ln>
          <a:effectLst/>
        </p:spPr>
        <p:txBody>
          <a:bodyPr wrap="none" anchor="ctr"/>
          <a:lstStyle>
            <a:lvl1pPr defTabSz="957263" eaLnBrk="0" hangingPunct="0">
              <a:defRPr sz="2400">
                <a:solidFill>
                  <a:schemeClr val="tx1"/>
                </a:solidFill>
                <a:latin typeface="Times New Roman" pitchFamily="18" charset="0"/>
              </a:defRPr>
            </a:lvl1pPr>
            <a:lvl2pPr defTabSz="957263" eaLnBrk="0" hangingPunct="0">
              <a:defRPr sz="2400">
                <a:solidFill>
                  <a:schemeClr val="tx1"/>
                </a:solidFill>
                <a:latin typeface="Times New Roman" pitchFamily="18" charset="0"/>
              </a:defRPr>
            </a:lvl2pPr>
            <a:lvl3pPr defTabSz="957263" eaLnBrk="0" hangingPunct="0">
              <a:defRPr sz="2400">
                <a:solidFill>
                  <a:schemeClr val="tx1"/>
                </a:solidFill>
                <a:latin typeface="Times New Roman" pitchFamily="18" charset="0"/>
              </a:defRPr>
            </a:lvl3pPr>
            <a:lvl4pPr defTabSz="957263" eaLnBrk="0" hangingPunct="0">
              <a:defRPr sz="2400">
                <a:solidFill>
                  <a:schemeClr val="tx1"/>
                </a:solidFill>
                <a:latin typeface="Times New Roman" pitchFamily="18" charset="0"/>
              </a:defRPr>
            </a:lvl4pPr>
            <a:lvl5pPr defTabSz="957263" eaLnBrk="0" hangingPunct="0">
              <a:defRPr sz="2400">
                <a:solidFill>
                  <a:schemeClr val="tx1"/>
                </a:solidFill>
                <a:latin typeface="Times New Roman" pitchFamily="18" charset="0"/>
              </a:defRPr>
            </a:lvl5pPr>
            <a:lvl6pPr defTabSz="957263" eaLnBrk="0" fontAlgn="base" hangingPunct="0">
              <a:spcBef>
                <a:spcPct val="0"/>
              </a:spcBef>
              <a:spcAft>
                <a:spcPct val="0"/>
              </a:spcAft>
              <a:defRPr sz="2400">
                <a:solidFill>
                  <a:schemeClr val="tx1"/>
                </a:solidFill>
                <a:latin typeface="Times New Roman" pitchFamily="18" charset="0"/>
              </a:defRPr>
            </a:lvl6pPr>
            <a:lvl7pPr defTabSz="957263" eaLnBrk="0" fontAlgn="base" hangingPunct="0">
              <a:spcBef>
                <a:spcPct val="0"/>
              </a:spcBef>
              <a:spcAft>
                <a:spcPct val="0"/>
              </a:spcAft>
              <a:defRPr sz="2400">
                <a:solidFill>
                  <a:schemeClr val="tx1"/>
                </a:solidFill>
                <a:latin typeface="Times New Roman" pitchFamily="18" charset="0"/>
              </a:defRPr>
            </a:lvl7pPr>
            <a:lvl8pPr defTabSz="957263" eaLnBrk="0" fontAlgn="base" hangingPunct="0">
              <a:spcBef>
                <a:spcPct val="0"/>
              </a:spcBef>
              <a:spcAft>
                <a:spcPct val="0"/>
              </a:spcAft>
              <a:defRPr sz="2400">
                <a:solidFill>
                  <a:schemeClr val="tx1"/>
                </a:solidFill>
                <a:latin typeface="Times New Roman" pitchFamily="18" charset="0"/>
              </a:defRPr>
            </a:lvl8pPr>
            <a:lvl9pPr defTabSz="957263"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Aft>
                <a:spcPts val="0"/>
              </a:spcAft>
              <a:defRPr/>
            </a:pPr>
            <a:r>
              <a:rPr kumimoji="0" lang="fr-FR" altLang="fr-FR" sz="1900" b="0" kern="0" dirty="0">
                <a:solidFill>
                  <a:srgbClr val="EAEAEA"/>
                </a:solidFill>
                <a:latin typeface="+mn-lt"/>
              </a:rPr>
              <a:t>(DECI hameau de Thiers)</a:t>
            </a:r>
          </a:p>
        </p:txBody>
      </p:sp>
      <p:pic>
        <p:nvPicPr>
          <p:cNvPr id="399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57338"/>
            <a:ext cx="3278188"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8800" y="1552575"/>
            <a:ext cx="3268663"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ZoneTexte 1"/>
          <p:cNvSpPr txBox="1">
            <a:spLocks noChangeArrowheads="1"/>
          </p:cNvSpPr>
          <p:nvPr/>
        </p:nvSpPr>
        <p:spPr bwMode="auto">
          <a:xfrm>
            <a:off x="755650" y="5487988"/>
            <a:ext cx="3024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r>
              <a:rPr lang="fr-FR" altLang="fr-FR" sz="1800"/>
              <a:t>propagation sans distinction de débit</a:t>
            </a:r>
          </a:p>
        </p:txBody>
      </p:sp>
      <p:sp>
        <p:nvSpPr>
          <p:cNvPr id="39944" name="ZoneTexte 8"/>
          <p:cNvSpPr txBox="1">
            <a:spLocks noChangeArrowheads="1"/>
          </p:cNvSpPr>
          <p:nvPr/>
        </p:nvSpPr>
        <p:spPr bwMode="auto">
          <a:xfrm>
            <a:off x="4341813" y="5505450"/>
            <a:ext cx="3686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r>
              <a:rPr lang="fr-FR" altLang="fr-FR" sz="1800"/>
              <a:t>propagations avec débits &lt; 30m3/h et &gt; 30m3/h</a:t>
            </a:r>
          </a:p>
        </p:txBody>
      </p:sp>
      <p:sp>
        <p:nvSpPr>
          <p:cNvPr id="9" name="Rectangle 1"/>
          <p:cNvSpPr>
            <a:spLocks noChangeArrowheads="1"/>
          </p:cNvSpPr>
          <p:nvPr/>
        </p:nvSpPr>
        <p:spPr bwMode="auto">
          <a:xfrm>
            <a:off x="1528763" y="1141413"/>
            <a:ext cx="1287462" cy="338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cs typeface="Times New Roman" panose="02020603050405020304" pitchFamily="18" charset="0"/>
              </a:rPr>
              <a:t>avant</a:t>
            </a:r>
          </a:p>
        </p:txBody>
      </p:sp>
      <p:sp>
        <p:nvSpPr>
          <p:cNvPr id="10" name="Rectangle 1"/>
          <p:cNvSpPr>
            <a:spLocks noChangeArrowheads="1"/>
          </p:cNvSpPr>
          <p:nvPr/>
        </p:nvSpPr>
        <p:spPr bwMode="auto">
          <a:xfrm>
            <a:off x="5370513" y="1114425"/>
            <a:ext cx="1577975" cy="3381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cs typeface="Times New Roman" panose="02020603050405020304" pitchFamily="18" charset="0"/>
              </a:rPr>
              <a:t>actuellement</a:t>
            </a:r>
          </a:p>
        </p:txBody>
      </p:sp>
      <p:sp>
        <p:nvSpPr>
          <p:cNvPr id="46091" name="Rectangle 1"/>
          <p:cNvSpPr>
            <a:spLocks noChangeArrowheads="1"/>
          </p:cNvSpPr>
          <p:nvPr/>
        </p:nvSpPr>
        <p:spPr bwMode="auto">
          <a:xfrm>
            <a:off x="1979613" y="68263"/>
            <a:ext cx="4508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2800"/>
              <a:t>L’onglet DECI sur la carto SIG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39941"/>
                                        </p:tgtEl>
                                        <p:attrNameLst>
                                          <p:attrName>style.visibility</p:attrName>
                                        </p:attrNameLst>
                                      </p:cBhvr>
                                      <p:to>
                                        <p:strVal val="visible"/>
                                      </p:to>
                                    </p:set>
                                    <p:animEffect transition="in" filter="wipe(down)">
                                      <p:cBhvr>
                                        <p:cTn id="14" dur="500"/>
                                        <p:tgtEl>
                                          <p:spTgt spid="3994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wipe(down)">
                                      <p:cBhvr>
                                        <p:cTn id="17" dur="500"/>
                                        <p:tgtEl>
                                          <p:spTgt spid="399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39942"/>
                                        </p:tgtEl>
                                        <p:attrNameLst>
                                          <p:attrName>style.visibility</p:attrName>
                                        </p:attrNameLst>
                                      </p:cBhvr>
                                      <p:to>
                                        <p:strVal val="visible"/>
                                      </p:to>
                                    </p:set>
                                    <p:animEffect transition="in" filter="wipe(down)">
                                      <p:cBhvr>
                                        <p:cTn id="25" dur="500"/>
                                        <p:tgtEl>
                                          <p:spTgt spid="3994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944"/>
                                        </p:tgtEl>
                                        <p:attrNameLst>
                                          <p:attrName>style.visibility</p:attrName>
                                        </p:attrNameLst>
                                      </p:cBhvr>
                                      <p:to>
                                        <p:strVal val="visible"/>
                                      </p:to>
                                    </p:set>
                                    <p:animEffect transition="in" filter="wipe(down)">
                                      <p:cBhvr>
                                        <p:cTn id="28"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943" grpId="0"/>
      <p:bldP spid="39944" grpId="0"/>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ChangeArrowheads="1"/>
          </p:cNvSpPr>
          <p:nvPr/>
        </p:nvSpPr>
        <p:spPr bwMode="auto">
          <a:xfrm>
            <a:off x="0" y="0"/>
            <a:ext cx="10668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sp>
        <p:nvSpPr>
          <p:cNvPr id="48131" name="Rectangle 1"/>
          <p:cNvSpPr>
            <a:spLocks noChangeArrowheads="1"/>
          </p:cNvSpPr>
          <p:nvPr/>
        </p:nvSpPr>
        <p:spPr bwMode="auto">
          <a:xfrm>
            <a:off x="250825" y="5688013"/>
            <a:ext cx="79216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a:solidFill>
                  <a:schemeClr val="bg1"/>
                </a:solidFill>
              </a:rPr>
              <a:t>Service départemental d’incendie et de secours </a:t>
            </a:r>
          </a:p>
          <a:p>
            <a:pPr algn="ctr" eaLnBrk="1" hangingPunct="1"/>
            <a:r>
              <a:rPr lang="fr-FR" altLang="fr-FR">
                <a:solidFill>
                  <a:schemeClr val="bg1"/>
                </a:solidFill>
              </a:rPr>
              <a:t>du Puy-de-Dôme</a:t>
            </a:r>
          </a:p>
        </p:txBody>
      </p:sp>
      <p:sp>
        <p:nvSpPr>
          <p:cNvPr id="15" name="Oval 14">
            <a:extLst>
              <a:ext uri="{FF2B5EF4-FFF2-40B4-BE49-F238E27FC236}">
                <a16:creationId xmlns:a16="http://schemas.microsoft.com/office/drawing/2014/main" id="{6AC84806-8F09-47C1-BADE-B8C9C25659B3}"/>
              </a:ext>
            </a:extLst>
          </p:cNvPr>
          <p:cNvSpPr>
            <a:spLocks noChangeArrowheads="1"/>
          </p:cNvSpPr>
          <p:nvPr/>
        </p:nvSpPr>
        <p:spPr bwMode="auto">
          <a:xfrm>
            <a:off x="2484438" y="125413"/>
            <a:ext cx="3332162" cy="788987"/>
          </a:xfrm>
          <a:prstGeom prst="ellipse">
            <a:avLst/>
          </a:prstGeom>
          <a:solidFill>
            <a:srgbClr val="A50021"/>
          </a:solidFill>
          <a:ln w="9525">
            <a:solidFill>
              <a:srgbClr val="EAEAEA"/>
            </a:solidFill>
            <a:round/>
            <a:headEnd/>
            <a:tailEnd/>
          </a:ln>
          <a:effectLst/>
        </p:spPr>
        <p:txBody>
          <a:bodyPr wrap="none" anchor="ctr"/>
          <a:lstStyle>
            <a:lvl1pPr defTabSz="957263" eaLnBrk="0" hangingPunct="0">
              <a:defRPr sz="2400">
                <a:solidFill>
                  <a:schemeClr val="tx1"/>
                </a:solidFill>
                <a:latin typeface="Times New Roman" pitchFamily="18" charset="0"/>
              </a:defRPr>
            </a:lvl1pPr>
            <a:lvl2pPr defTabSz="957263" eaLnBrk="0" hangingPunct="0">
              <a:defRPr sz="2400">
                <a:solidFill>
                  <a:schemeClr val="tx1"/>
                </a:solidFill>
                <a:latin typeface="Times New Roman" pitchFamily="18" charset="0"/>
              </a:defRPr>
            </a:lvl2pPr>
            <a:lvl3pPr defTabSz="957263" eaLnBrk="0" hangingPunct="0">
              <a:defRPr sz="2400">
                <a:solidFill>
                  <a:schemeClr val="tx1"/>
                </a:solidFill>
                <a:latin typeface="Times New Roman" pitchFamily="18" charset="0"/>
              </a:defRPr>
            </a:lvl3pPr>
            <a:lvl4pPr defTabSz="957263" eaLnBrk="0" hangingPunct="0">
              <a:defRPr sz="2400">
                <a:solidFill>
                  <a:schemeClr val="tx1"/>
                </a:solidFill>
                <a:latin typeface="Times New Roman" pitchFamily="18" charset="0"/>
              </a:defRPr>
            </a:lvl4pPr>
            <a:lvl5pPr defTabSz="957263" eaLnBrk="0" hangingPunct="0">
              <a:defRPr sz="2400">
                <a:solidFill>
                  <a:schemeClr val="tx1"/>
                </a:solidFill>
                <a:latin typeface="Times New Roman" pitchFamily="18" charset="0"/>
              </a:defRPr>
            </a:lvl5pPr>
            <a:lvl6pPr defTabSz="957263" eaLnBrk="0" fontAlgn="base" hangingPunct="0">
              <a:spcBef>
                <a:spcPct val="0"/>
              </a:spcBef>
              <a:spcAft>
                <a:spcPct val="0"/>
              </a:spcAft>
              <a:defRPr sz="2400">
                <a:solidFill>
                  <a:schemeClr val="tx1"/>
                </a:solidFill>
                <a:latin typeface="Times New Roman" pitchFamily="18" charset="0"/>
              </a:defRPr>
            </a:lvl6pPr>
            <a:lvl7pPr defTabSz="957263" eaLnBrk="0" fontAlgn="base" hangingPunct="0">
              <a:spcBef>
                <a:spcPct val="0"/>
              </a:spcBef>
              <a:spcAft>
                <a:spcPct val="0"/>
              </a:spcAft>
              <a:defRPr sz="2400">
                <a:solidFill>
                  <a:schemeClr val="tx1"/>
                </a:solidFill>
                <a:latin typeface="Times New Roman" pitchFamily="18" charset="0"/>
              </a:defRPr>
            </a:lvl7pPr>
            <a:lvl8pPr defTabSz="957263" eaLnBrk="0" fontAlgn="base" hangingPunct="0">
              <a:spcBef>
                <a:spcPct val="0"/>
              </a:spcBef>
              <a:spcAft>
                <a:spcPct val="0"/>
              </a:spcAft>
              <a:defRPr sz="2400">
                <a:solidFill>
                  <a:schemeClr val="tx1"/>
                </a:solidFill>
                <a:latin typeface="Times New Roman" pitchFamily="18" charset="0"/>
              </a:defRPr>
            </a:lvl8pPr>
            <a:lvl9pPr defTabSz="957263"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Aft>
                <a:spcPts val="0"/>
              </a:spcAft>
              <a:defRPr/>
            </a:pPr>
            <a:r>
              <a:rPr kumimoji="0" lang="fr-FR" altLang="fr-FR" sz="1900" b="0" kern="0" dirty="0">
                <a:solidFill>
                  <a:srgbClr val="EAEAEA"/>
                </a:solidFill>
                <a:latin typeface="+mn-lt"/>
              </a:rPr>
              <a:t>Évolutions récentes</a:t>
            </a:r>
          </a:p>
        </p:txBody>
      </p:sp>
      <p:sp>
        <p:nvSpPr>
          <p:cNvPr id="12" name="Oval 14">
            <a:extLst>
              <a:ext uri="{FF2B5EF4-FFF2-40B4-BE49-F238E27FC236}">
                <a16:creationId xmlns:a16="http://schemas.microsoft.com/office/drawing/2014/main" id="{E5130699-2B14-4404-9D4B-CEBB8EBC7BDF}"/>
              </a:ext>
            </a:extLst>
          </p:cNvPr>
          <p:cNvSpPr>
            <a:spLocks noChangeArrowheads="1"/>
          </p:cNvSpPr>
          <p:nvPr/>
        </p:nvSpPr>
        <p:spPr bwMode="auto">
          <a:xfrm>
            <a:off x="2032000" y="4246563"/>
            <a:ext cx="4375150" cy="788987"/>
          </a:xfrm>
          <a:prstGeom prst="ellipse">
            <a:avLst/>
          </a:prstGeom>
          <a:solidFill>
            <a:srgbClr val="A50021"/>
          </a:solidFill>
          <a:ln w="9525">
            <a:solidFill>
              <a:srgbClr val="EAEAEA"/>
            </a:solidFill>
            <a:round/>
            <a:headEnd/>
            <a:tailEnd/>
          </a:ln>
          <a:effectLst/>
        </p:spPr>
        <p:txBody>
          <a:bodyPr wrap="none" anchor="ctr"/>
          <a:lstStyle>
            <a:lvl1pPr defTabSz="957263" eaLnBrk="0" hangingPunct="0">
              <a:defRPr sz="2400">
                <a:solidFill>
                  <a:schemeClr val="tx1"/>
                </a:solidFill>
                <a:latin typeface="Times New Roman" pitchFamily="18" charset="0"/>
              </a:defRPr>
            </a:lvl1pPr>
            <a:lvl2pPr defTabSz="957263" eaLnBrk="0" hangingPunct="0">
              <a:defRPr sz="2400">
                <a:solidFill>
                  <a:schemeClr val="tx1"/>
                </a:solidFill>
                <a:latin typeface="Times New Roman" pitchFamily="18" charset="0"/>
              </a:defRPr>
            </a:lvl2pPr>
            <a:lvl3pPr defTabSz="957263" eaLnBrk="0" hangingPunct="0">
              <a:defRPr sz="2400">
                <a:solidFill>
                  <a:schemeClr val="tx1"/>
                </a:solidFill>
                <a:latin typeface="Times New Roman" pitchFamily="18" charset="0"/>
              </a:defRPr>
            </a:lvl3pPr>
            <a:lvl4pPr defTabSz="957263" eaLnBrk="0" hangingPunct="0">
              <a:defRPr sz="2400">
                <a:solidFill>
                  <a:schemeClr val="tx1"/>
                </a:solidFill>
                <a:latin typeface="Times New Roman" pitchFamily="18" charset="0"/>
              </a:defRPr>
            </a:lvl4pPr>
            <a:lvl5pPr defTabSz="957263" eaLnBrk="0" hangingPunct="0">
              <a:defRPr sz="2400">
                <a:solidFill>
                  <a:schemeClr val="tx1"/>
                </a:solidFill>
                <a:latin typeface="Times New Roman" pitchFamily="18" charset="0"/>
              </a:defRPr>
            </a:lvl5pPr>
            <a:lvl6pPr defTabSz="957263" eaLnBrk="0" fontAlgn="base" hangingPunct="0">
              <a:spcBef>
                <a:spcPct val="0"/>
              </a:spcBef>
              <a:spcAft>
                <a:spcPct val="0"/>
              </a:spcAft>
              <a:defRPr sz="2400">
                <a:solidFill>
                  <a:schemeClr val="tx1"/>
                </a:solidFill>
                <a:latin typeface="Times New Roman" pitchFamily="18" charset="0"/>
              </a:defRPr>
            </a:lvl6pPr>
            <a:lvl7pPr defTabSz="957263" eaLnBrk="0" fontAlgn="base" hangingPunct="0">
              <a:spcBef>
                <a:spcPct val="0"/>
              </a:spcBef>
              <a:spcAft>
                <a:spcPct val="0"/>
              </a:spcAft>
              <a:defRPr sz="2400">
                <a:solidFill>
                  <a:schemeClr val="tx1"/>
                </a:solidFill>
                <a:latin typeface="Times New Roman" pitchFamily="18" charset="0"/>
              </a:defRPr>
            </a:lvl7pPr>
            <a:lvl8pPr defTabSz="957263" eaLnBrk="0" fontAlgn="base" hangingPunct="0">
              <a:spcBef>
                <a:spcPct val="0"/>
              </a:spcBef>
              <a:spcAft>
                <a:spcPct val="0"/>
              </a:spcAft>
              <a:defRPr sz="2400">
                <a:solidFill>
                  <a:schemeClr val="tx1"/>
                </a:solidFill>
                <a:latin typeface="Times New Roman" pitchFamily="18" charset="0"/>
              </a:defRPr>
            </a:lvl8pPr>
            <a:lvl9pPr defTabSz="957263"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Aft>
                <a:spcPts val="0"/>
              </a:spcAft>
              <a:defRPr/>
            </a:pPr>
            <a:r>
              <a:rPr kumimoji="0" lang="fr-FR" altLang="fr-FR" sz="1900" b="0" kern="0" dirty="0">
                <a:solidFill>
                  <a:srgbClr val="EAEAEA"/>
                </a:solidFill>
                <a:latin typeface="+mn-lt"/>
              </a:rPr>
              <a:t>Évolution envisagée</a:t>
            </a:r>
          </a:p>
        </p:txBody>
      </p:sp>
      <p:sp>
        <p:nvSpPr>
          <p:cNvPr id="13" name="Rectangle 1">
            <a:extLst>
              <a:ext uri="{FF2B5EF4-FFF2-40B4-BE49-F238E27FC236}">
                <a16:creationId xmlns:a16="http://schemas.microsoft.com/office/drawing/2014/main" id="{838DE8BE-93DB-491B-AF70-C9ED0F74F25B}"/>
              </a:ext>
            </a:extLst>
          </p:cNvPr>
          <p:cNvSpPr>
            <a:spLocks noChangeArrowheads="1"/>
          </p:cNvSpPr>
          <p:nvPr/>
        </p:nvSpPr>
        <p:spPr bwMode="auto">
          <a:xfrm>
            <a:off x="684213" y="1766888"/>
            <a:ext cx="2373312" cy="3381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defRPr/>
            </a:pPr>
            <a:r>
              <a:rPr lang="fr-FR" altLang="fr-FR" sz="1600" dirty="0" err="1">
                <a:solidFill>
                  <a:schemeClr val="tx1"/>
                </a:solidFill>
                <a:cs typeface="Times New Roman" panose="02020603050405020304" pitchFamily="18" charset="0"/>
              </a:rPr>
              <a:t>Màj</a:t>
            </a:r>
            <a:r>
              <a:rPr lang="fr-FR" altLang="fr-FR" sz="1600" dirty="0">
                <a:solidFill>
                  <a:schemeClr val="tx1"/>
                </a:solidFill>
                <a:cs typeface="Times New Roman" panose="02020603050405020304" pitchFamily="18" charset="0"/>
              </a:rPr>
              <a:t> mini-fiche PEI</a:t>
            </a:r>
          </a:p>
        </p:txBody>
      </p:sp>
      <p:sp>
        <p:nvSpPr>
          <p:cNvPr id="14" name="Rectangle 1">
            <a:extLst>
              <a:ext uri="{FF2B5EF4-FFF2-40B4-BE49-F238E27FC236}">
                <a16:creationId xmlns:a16="http://schemas.microsoft.com/office/drawing/2014/main" id="{72EDE8A2-847E-440F-9A71-DBFD0235FFA2}"/>
              </a:ext>
            </a:extLst>
          </p:cNvPr>
          <p:cNvSpPr>
            <a:spLocks noChangeArrowheads="1"/>
          </p:cNvSpPr>
          <p:nvPr/>
        </p:nvSpPr>
        <p:spPr bwMode="auto">
          <a:xfrm>
            <a:off x="682625" y="3487738"/>
            <a:ext cx="2373313" cy="3381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defRPr/>
            </a:pPr>
            <a:r>
              <a:rPr lang="fr-FR" altLang="fr-FR" sz="1600" dirty="0" err="1">
                <a:solidFill>
                  <a:schemeClr val="tx1"/>
                </a:solidFill>
                <a:cs typeface="Times New Roman" panose="02020603050405020304" pitchFamily="18" charset="0"/>
              </a:rPr>
              <a:t>Màj</a:t>
            </a:r>
            <a:r>
              <a:rPr lang="fr-FR" altLang="fr-FR" sz="1600" dirty="0">
                <a:solidFill>
                  <a:schemeClr val="tx1"/>
                </a:solidFill>
                <a:cs typeface="Times New Roman" panose="02020603050405020304" pitchFamily="18" charset="0"/>
              </a:rPr>
              <a:t> n° d’urgence</a:t>
            </a:r>
          </a:p>
        </p:txBody>
      </p:sp>
      <p:sp>
        <p:nvSpPr>
          <p:cNvPr id="43016" name="ZoneTexte 19"/>
          <p:cNvSpPr txBox="1">
            <a:spLocks noChangeArrowheads="1"/>
          </p:cNvSpPr>
          <p:nvPr/>
        </p:nvSpPr>
        <p:spPr bwMode="auto">
          <a:xfrm>
            <a:off x="3348038" y="3362325"/>
            <a:ext cx="48704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a:solidFill>
                  <a:schemeClr val="tx1"/>
                </a:solidFill>
              </a:rPr>
              <a:t>Recensement des gestionnaires de réseaux et saisie du numéro sur le SIG (mini-fiche) et START</a:t>
            </a:r>
          </a:p>
        </p:txBody>
      </p:sp>
      <p:sp>
        <p:nvSpPr>
          <p:cNvPr id="43017" name="ZoneTexte 19"/>
          <p:cNvSpPr txBox="1">
            <a:spLocks noChangeArrowheads="1"/>
          </p:cNvSpPr>
          <p:nvPr/>
        </p:nvSpPr>
        <p:spPr bwMode="auto">
          <a:xfrm>
            <a:off x="3328988" y="5335588"/>
            <a:ext cx="51419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600" u="sng">
                <a:solidFill>
                  <a:schemeClr val="tx1"/>
                </a:solidFill>
              </a:rPr>
              <a:t>Objectif</a:t>
            </a:r>
            <a:r>
              <a:rPr lang="fr-FR" altLang="fr-FR" sz="1600">
                <a:solidFill>
                  <a:schemeClr val="tx1"/>
                </a:solidFill>
              </a:rPr>
              <a:t> : permettre d’identifier les PEI qui nécessitent une reconnaissance terrain car non accessibles en tout temps et/ou qui ont un volume de 30 m3 non assuré en tout temps</a:t>
            </a:r>
          </a:p>
        </p:txBody>
      </p:sp>
      <p:sp>
        <p:nvSpPr>
          <p:cNvPr id="19" name="Rectangle 1">
            <a:extLst>
              <a:ext uri="{FF2B5EF4-FFF2-40B4-BE49-F238E27FC236}">
                <a16:creationId xmlns:a16="http://schemas.microsoft.com/office/drawing/2014/main" id="{21336AB7-A29F-4F57-A239-BBD04C4F8D10}"/>
              </a:ext>
            </a:extLst>
          </p:cNvPr>
          <p:cNvSpPr>
            <a:spLocks noChangeArrowheads="1"/>
          </p:cNvSpPr>
          <p:nvPr/>
        </p:nvSpPr>
        <p:spPr bwMode="auto">
          <a:xfrm>
            <a:off x="684213" y="5359400"/>
            <a:ext cx="2373312" cy="5842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fontAlgn="auto" hangingPunct="1">
              <a:spcAft>
                <a:spcPts val="0"/>
              </a:spcAft>
              <a:defRPr/>
            </a:pPr>
            <a:r>
              <a:rPr kumimoji="0" lang="fr-FR" altLang="fr-FR" sz="1600" kern="0" dirty="0">
                <a:solidFill>
                  <a:schemeClr val="tx1"/>
                </a:solidFill>
              </a:rPr>
              <a:t>Nouvelle couleur de pictogramme</a:t>
            </a:r>
          </a:p>
        </p:txBody>
      </p:sp>
      <p:pic>
        <p:nvPicPr>
          <p:cNvPr id="43019"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8988" y="950913"/>
            <a:ext cx="47450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43019"/>
                                        </p:tgtEl>
                                        <p:attrNameLst>
                                          <p:attrName>style.visibility</p:attrName>
                                        </p:attrNameLst>
                                      </p:cBhvr>
                                      <p:to>
                                        <p:strVal val="visible"/>
                                      </p:to>
                                    </p:set>
                                    <p:animEffect transition="in" filter="barn(inVertical)">
                                      <p:cBhvr>
                                        <p:cTn id="18" dur="500"/>
                                        <p:tgtEl>
                                          <p:spTgt spid="430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3016"/>
                                        </p:tgtEl>
                                        <p:attrNameLst>
                                          <p:attrName>style.visibility</p:attrName>
                                        </p:attrNameLst>
                                      </p:cBhvr>
                                      <p:to>
                                        <p:strVal val="visible"/>
                                      </p:to>
                                    </p:set>
                                    <p:anim calcmode="lin" valueType="num">
                                      <p:cBhvr>
                                        <p:cTn id="28" dur="500" fill="hold"/>
                                        <p:tgtEl>
                                          <p:spTgt spid="43016"/>
                                        </p:tgtEl>
                                        <p:attrNameLst>
                                          <p:attrName>ppt_w</p:attrName>
                                        </p:attrNameLst>
                                      </p:cBhvr>
                                      <p:tavLst>
                                        <p:tav tm="0">
                                          <p:val>
                                            <p:fltVal val="0"/>
                                          </p:val>
                                        </p:tav>
                                        <p:tav tm="100000">
                                          <p:val>
                                            <p:strVal val="#ppt_w"/>
                                          </p:val>
                                        </p:tav>
                                      </p:tavLst>
                                    </p:anim>
                                    <p:anim calcmode="lin" valueType="num">
                                      <p:cBhvr>
                                        <p:cTn id="29" dur="500" fill="hold"/>
                                        <p:tgtEl>
                                          <p:spTgt spid="43016"/>
                                        </p:tgtEl>
                                        <p:attrNameLst>
                                          <p:attrName>ppt_h</p:attrName>
                                        </p:attrNameLst>
                                      </p:cBhvr>
                                      <p:tavLst>
                                        <p:tav tm="0">
                                          <p:val>
                                            <p:fltVal val="0"/>
                                          </p:val>
                                        </p:tav>
                                        <p:tav tm="100000">
                                          <p:val>
                                            <p:strVal val="#ppt_h"/>
                                          </p:val>
                                        </p:tav>
                                      </p:tavLst>
                                    </p:anim>
                                    <p:animEffect transition="in" filter="fade">
                                      <p:cBhvr>
                                        <p:cTn id="30" dur="500"/>
                                        <p:tgtEl>
                                          <p:spTgt spid="430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3017"/>
                                        </p:tgtEl>
                                        <p:attrNameLst>
                                          <p:attrName>style.visibility</p:attrName>
                                        </p:attrNameLst>
                                      </p:cBhvr>
                                      <p:to>
                                        <p:strVal val="visible"/>
                                      </p:to>
                                    </p:set>
                                    <p:animEffect transition="in" filter="randombar(horizontal)">
                                      <p:cBhvr>
                                        <p:cTn id="38" dur="500"/>
                                        <p:tgtEl>
                                          <p:spTgt spid="43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P spid="13" grpId="0" animBg="1"/>
      <p:bldP spid="14" grpId="0" animBg="1"/>
      <p:bldP spid="43016" grpId="0"/>
      <p:bldP spid="43017" grpId="0"/>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0" y="0"/>
            <a:ext cx="10668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50179"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180"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181" name="ZoneTexte 5"/>
          <p:cNvSpPr txBox="1">
            <a:spLocks noChangeArrowheads="1"/>
          </p:cNvSpPr>
          <p:nvPr/>
        </p:nvSpPr>
        <p:spPr bwMode="auto">
          <a:xfrm>
            <a:off x="827088" y="271463"/>
            <a:ext cx="7115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2800"/>
              <a:t>La gestion opérationnelle de la DECI</a:t>
            </a:r>
          </a:p>
        </p:txBody>
      </p:sp>
      <p:cxnSp>
        <p:nvCxnSpPr>
          <p:cNvPr id="50182"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183"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184"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50185"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186" name="Connecteur droit avec flèche 11"/>
          <p:cNvCxnSpPr>
            <a:cxnSpLocks noChangeShapeType="1"/>
          </p:cNvCxnSpPr>
          <p:nvPr/>
        </p:nvCxnSpPr>
        <p:spPr bwMode="auto">
          <a:xfrm>
            <a:off x="4067175" y="3500438"/>
            <a:ext cx="73025" cy="10287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187" name="ZoneTexte 45"/>
          <p:cNvSpPr txBox="1">
            <a:spLocks noChangeArrowheads="1"/>
          </p:cNvSpPr>
          <p:nvPr/>
        </p:nvSpPr>
        <p:spPr bwMode="auto">
          <a:xfrm>
            <a:off x="969963" y="5572125"/>
            <a:ext cx="634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50188" name="Connecteur droit avec flèche 2"/>
          <p:cNvCxnSpPr>
            <a:cxnSpLocks noChangeShapeType="1"/>
          </p:cNvCxnSpPr>
          <p:nvPr/>
        </p:nvCxnSpPr>
        <p:spPr bwMode="auto">
          <a:xfrm>
            <a:off x="1582738" y="3573463"/>
            <a:ext cx="576262" cy="7143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189" name="Flèche droite 3"/>
          <p:cNvSpPr>
            <a:spLocks noChangeArrowheads="1"/>
          </p:cNvSpPr>
          <p:nvPr/>
        </p:nvSpPr>
        <p:spPr bwMode="auto">
          <a:xfrm>
            <a:off x="1619250" y="4221163"/>
            <a:ext cx="576263" cy="307975"/>
          </a:xfrm>
          <a:prstGeom prst="rightArrow">
            <a:avLst>
              <a:gd name="adj1" fmla="val 50000"/>
              <a:gd name="adj2" fmla="val 4999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sp>
        <p:nvSpPr>
          <p:cNvPr id="50190" name="Flèche droite 4"/>
          <p:cNvSpPr>
            <a:spLocks noChangeArrowheads="1"/>
          </p:cNvSpPr>
          <p:nvPr/>
        </p:nvSpPr>
        <p:spPr bwMode="auto">
          <a:xfrm>
            <a:off x="1619250" y="4014788"/>
            <a:ext cx="576263" cy="271462"/>
          </a:xfrm>
          <a:prstGeom prst="rightArrow">
            <a:avLst>
              <a:gd name="adj1" fmla="val 50000"/>
              <a:gd name="adj2" fmla="val 4998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sp>
        <p:nvSpPr>
          <p:cNvPr id="2" name="ZoneTexte 1"/>
          <p:cNvSpPr txBox="1">
            <a:spLocks noChangeArrowheads="1"/>
          </p:cNvSpPr>
          <p:nvPr/>
        </p:nvSpPr>
        <p:spPr bwMode="auto">
          <a:xfrm>
            <a:off x="709613" y="2460625"/>
            <a:ext cx="76073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r>
              <a:rPr lang="fr-FR" altLang="fr-FR">
                <a:solidFill>
                  <a:schemeClr val="tx1"/>
                </a:solidFill>
              </a:rPr>
              <a:t>- S’appuyer sur la cartographie pour connaitre les différents potentiels hydrauliques (débit, volume, distance) et informer les agents sur le terrain des différentes ressources disponibles </a:t>
            </a:r>
          </a:p>
          <a:p>
            <a:pPr eaLnBrk="1" hangingPunct="1"/>
            <a:endParaRPr lang="fr-FR" altLang="fr-FR">
              <a:solidFill>
                <a:schemeClr val="tx1"/>
              </a:solidFill>
            </a:endParaRPr>
          </a:p>
          <a:p>
            <a:pPr eaLnBrk="1" hangingPunct="1"/>
            <a:r>
              <a:rPr lang="fr-FR" altLang="fr-FR">
                <a:solidFill>
                  <a:schemeClr val="tx1"/>
                </a:solidFill>
              </a:rPr>
              <a:t>- Anticiper les renforts nécessaires (CCGC, DA+MPR)</a:t>
            </a:r>
          </a:p>
          <a:p>
            <a:pPr eaLnBrk="1" hangingPunct="1"/>
            <a:endParaRPr lang="fr-FR" altLang="fr-FR">
              <a:solidFill>
                <a:schemeClr val="tx1"/>
              </a:solidFill>
            </a:endParaRPr>
          </a:p>
          <a:p>
            <a:pPr eaLnBrk="1" hangingPunct="1"/>
            <a:r>
              <a:rPr lang="fr-FR" altLang="fr-FR">
                <a:solidFill>
                  <a:schemeClr val="tx1"/>
                </a:solidFill>
              </a:rPr>
              <a:t>- Informer de manière plus systématique les services des eaux compétents (même pour un feu de courte durée) </a:t>
            </a:r>
          </a:p>
          <a:p>
            <a:pPr eaLnBrk="1" hangingPunct="1"/>
            <a:endParaRPr lang="fr-FR" altLang="fr-FR">
              <a:solidFill>
                <a:schemeClr val="tx1"/>
              </a:solidFill>
            </a:endParaRPr>
          </a:p>
          <a:p>
            <a:pPr eaLnBrk="1" hangingPunct="1"/>
            <a:r>
              <a:rPr lang="fr-FR" altLang="fr-FR">
                <a:solidFill>
                  <a:schemeClr val="tx1"/>
                </a:solidFill>
              </a:rPr>
              <a:t>- Faire remonter au service prévision les difficultés en DECI suite à intervention</a:t>
            </a:r>
          </a:p>
        </p:txBody>
      </p:sp>
      <p:sp>
        <p:nvSpPr>
          <p:cNvPr id="22" name="Oval 14">
            <a:extLst>
              <a:ext uri="{FF2B5EF4-FFF2-40B4-BE49-F238E27FC236}">
                <a16:creationId xmlns:a16="http://schemas.microsoft.com/office/drawing/2014/main" id="{7C1B69C8-9EC8-4345-BE75-4F3EE462A757}"/>
              </a:ext>
            </a:extLst>
          </p:cNvPr>
          <p:cNvSpPr>
            <a:spLocks noChangeArrowheads="1"/>
          </p:cNvSpPr>
          <p:nvPr/>
        </p:nvSpPr>
        <p:spPr bwMode="auto">
          <a:xfrm>
            <a:off x="2927350" y="889000"/>
            <a:ext cx="2916238" cy="1128713"/>
          </a:xfrm>
          <a:prstGeom prst="ellipse">
            <a:avLst/>
          </a:prstGeom>
          <a:solidFill>
            <a:srgbClr val="A50021"/>
          </a:solidFill>
          <a:ln w="9525">
            <a:solidFill>
              <a:srgbClr val="EAEAEA"/>
            </a:solidFill>
            <a:round/>
            <a:headEnd/>
            <a:tailEnd/>
          </a:ln>
          <a:effectLst/>
        </p:spPr>
        <p:txBody>
          <a:bodyPr wrap="none" anchor="ctr"/>
          <a:lstStyle>
            <a:lvl1pPr defTabSz="957263" eaLnBrk="0" hangingPunct="0">
              <a:defRPr sz="2400">
                <a:solidFill>
                  <a:schemeClr val="tx1"/>
                </a:solidFill>
                <a:latin typeface="Times New Roman" pitchFamily="18" charset="0"/>
              </a:defRPr>
            </a:lvl1pPr>
            <a:lvl2pPr defTabSz="957263" eaLnBrk="0" hangingPunct="0">
              <a:defRPr sz="2400">
                <a:solidFill>
                  <a:schemeClr val="tx1"/>
                </a:solidFill>
                <a:latin typeface="Times New Roman" pitchFamily="18" charset="0"/>
              </a:defRPr>
            </a:lvl2pPr>
            <a:lvl3pPr defTabSz="957263" eaLnBrk="0" hangingPunct="0">
              <a:defRPr sz="2400">
                <a:solidFill>
                  <a:schemeClr val="tx1"/>
                </a:solidFill>
                <a:latin typeface="Times New Roman" pitchFamily="18" charset="0"/>
              </a:defRPr>
            </a:lvl3pPr>
            <a:lvl4pPr defTabSz="957263" eaLnBrk="0" hangingPunct="0">
              <a:defRPr sz="2400">
                <a:solidFill>
                  <a:schemeClr val="tx1"/>
                </a:solidFill>
                <a:latin typeface="Times New Roman" pitchFamily="18" charset="0"/>
              </a:defRPr>
            </a:lvl4pPr>
            <a:lvl5pPr defTabSz="957263" eaLnBrk="0" hangingPunct="0">
              <a:defRPr sz="2400">
                <a:solidFill>
                  <a:schemeClr val="tx1"/>
                </a:solidFill>
                <a:latin typeface="Times New Roman" pitchFamily="18" charset="0"/>
              </a:defRPr>
            </a:lvl5pPr>
            <a:lvl6pPr defTabSz="957263" eaLnBrk="0" fontAlgn="base" hangingPunct="0">
              <a:spcBef>
                <a:spcPct val="0"/>
              </a:spcBef>
              <a:spcAft>
                <a:spcPct val="0"/>
              </a:spcAft>
              <a:defRPr sz="2400">
                <a:solidFill>
                  <a:schemeClr val="tx1"/>
                </a:solidFill>
                <a:latin typeface="Times New Roman" pitchFamily="18" charset="0"/>
              </a:defRPr>
            </a:lvl6pPr>
            <a:lvl7pPr defTabSz="957263" eaLnBrk="0" fontAlgn="base" hangingPunct="0">
              <a:spcBef>
                <a:spcPct val="0"/>
              </a:spcBef>
              <a:spcAft>
                <a:spcPct val="0"/>
              </a:spcAft>
              <a:defRPr sz="2400">
                <a:solidFill>
                  <a:schemeClr val="tx1"/>
                </a:solidFill>
                <a:latin typeface="Times New Roman" pitchFamily="18" charset="0"/>
              </a:defRPr>
            </a:lvl7pPr>
            <a:lvl8pPr defTabSz="957263" eaLnBrk="0" fontAlgn="base" hangingPunct="0">
              <a:spcBef>
                <a:spcPct val="0"/>
              </a:spcBef>
              <a:spcAft>
                <a:spcPct val="0"/>
              </a:spcAft>
              <a:defRPr sz="2400">
                <a:solidFill>
                  <a:schemeClr val="tx1"/>
                </a:solidFill>
                <a:latin typeface="Times New Roman" pitchFamily="18" charset="0"/>
              </a:defRPr>
            </a:lvl8pPr>
            <a:lvl9pPr defTabSz="957263"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Aft>
                <a:spcPts val="0"/>
              </a:spcAft>
              <a:defRPr/>
            </a:pPr>
            <a:r>
              <a:rPr kumimoji="0" lang="fr-FR" altLang="fr-FR" sz="1900" b="0" kern="0" dirty="0">
                <a:solidFill>
                  <a:srgbClr val="EAEAEA"/>
                </a:solidFill>
                <a:latin typeface="+mn-lt"/>
              </a:rPr>
              <a:t>Pour le CODIS/COS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0" y="0"/>
            <a:ext cx="10668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52227"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28"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29"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30"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231"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52232"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33" name="Connecteur droit avec flèche 11"/>
          <p:cNvCxnSpPr>
            <a:cxnSpLocks noChangeShapeType="1"/>
          </p:cNvCxnSpPr>
          <p:nvPr/>
        </p:nvCxnSpPr>
        <p:spPr bwMode="auto">
          <a:xfrm>
            <a:off x="4067175" y="3500438"/>
            <a:ext cx="73025" cy="10287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34" name="Connecteur droit avec flèche 2"/>
          <p:cNvCxnSpPr>
            <a:cxnSpLocks noChangeShapeType="1"/>
          </p:cNvCxnSpPr>
          <p:nvPr/>
        </p:nvCxnSpPr>
        <p:spPr bwMode="auto">
          <a:xfrm>
            <a:off x="1582738" y="3573463"/>
            <a:ext cx="576262" cy="7143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235" name="Flèche droite 3"/>
          <p:cNvSpPr>
            <a:spLocks noChangeArrowheads="1"/>
          </p:cNvSpPr>
          <p:nvPr/>
        </p:nvSpPr>
        <p:spPr bwMode="auto">
          <a:xfrm>
            <a:off x="1619250" y="4221163"/>
            <a:ext cx="576263" cy="307975"/>
          </a:xfrm>
          <a:prstGeom prst="rightArrow">
            <a:avLst>
              <a:gd name="adj1" fmla="val 50000"/>
              <a:gd name="adj2" fmla="val 4999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sp>
        <p:nvSpPr>
          <p:cNvPr id="52236" name="Flèche droite 4"/>
          <p:cNvSpPr>
            <a:spLocks noChangeArrowheads="1"/>
          </p:cNvSpPr>
          <p:nvPr/>
        </p:nvSpPr>
        <p:spPr bwMode="auto">
          <a:xfrm>
            <a:off x="1619250" y="4014788"/>
            <a:ext cx="576263" cy="271462"/>
          </a:xfrm>
          <a:prstGeom prst="rightArrow">
            <a:avLst>
              <a:gd name="adj1" fmla="val 50000"/>
              <a:gd name="adj2" fmla="val 4998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sp>
        <p:nvSpPr>
          <p:cNvPr id="52237" name="ZoneTexte 22"/>
          <p:cNvSpPr txBox="1">
            <a:spLocks noChangeArrowheads="1"/>
          </p:cNvSpPr>
          <p:nvPr/>
        </p:nvSpPr>
        <p:spPr bwMode="auto">
          <a:xfrm>
            <a:off x="247650" y="582613"/>
            <a:ext cx="7350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r>
              <a:rPr lang="fr-FR" altLang="fr-FR">
                <a:solidFill>
                  <a:schemeClr val="tx1"/>
                </a:solidFill>
              </a:rPr>
              <a:t>Nature du réseau AEP et ses conséquences :</a:t>
            </a:r>
          </a:p>
        </p:txBody>
      </p:sp>
      <p:pic>
        <p:nvPicPr>
          <p:cNvPr id="5019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313" y="3700463"/>
            <a:ext cx="13779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3" name="Imag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513" y="1341438"/>
            <a:ext cx="13970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F1BD583-12D1-4C74-9909-9C389130EAD9}"/>
              </a:ext>
            </a:extLst>
          </p:cNvPr>
          <p:cNvSpPr/>
          <p:nvPr/>
        </p:nvSpPr>
        <p:spPr>
          <a:xfrm>
            <a:off x="1738313" y="1411288"/>
            <a:ext cx="7026275" cy="1938337"/>
          </a:xfrm>
          <a:prstGeom prst="rect">
            <a:avLst/>
          </a:prstGeom>
        </p:spPr>
        <p:txBody>
          <a:bodyPr>
            <a:spAutoFit/>
          </a:bodyPr>
          <a:lstStyle/>
          <a:p>
            <a:pPr>
              <a:defRPr/>
            </a:pPr>
            <a:r>
              <a:rPr lang="fr-FR" u="sng" dirty="0">
                <a:solidFill>
                  <a:schemeClr val="tx1"/>
                </a:solidFill>
                <a:latin typeface="+mj-lt"/>
              </a:rPr>
              <a:t>Réseau ramifié </a:t>
            </a:r>
            <a:r>
              <a:rPr lang="fr-FR" dirty="0">
                <a:solidFill>
                  <a:schemeClr val="tx1"/>
                </a:solidFill>
                <a:latin typeface="+mj-lt"/>
              </a:rPr>
              <a:t>(souvent en zone rurale) : l’eau circule</a:t>
            </a:r>
          </a:p>
          <a:p>
            <a:pPr>
              <a:defRPr/>
            </a:pPr>
            <a:r>
              <a:rPr lang="fr-FR" dirty="0">
                <a:solidFill>
                  <a:schemeClr val="tx1"/>
                </a:solidFill>
                <a:latin typeface="+mj-lt"/>
              </a:rPr>
              <a:t>dans un seul sens. De ce fait, chaque point du réseau n’est alimenté en eau que d’un seul côté. Ce type de réseau est économique mais il manque de sécurité car en cas de rupture (ou coupure) d’une conduite principale, tous les PEI branchés  sur le réseau et situés en aval, seront privés d’eau.</a:t>
            </a:r>
          </a:p>
        </p:txBody>
      </p:sp>
      <p:sp>
        <p:nvSpPr>
          <p:cNvPr id="5" name="Rectangle 4">
            <a:extLst>
              <a:ext uri="{FF2B5EF4-FFF2-40B4-BE49-F238E27FC236}">
                <a16:creationId xmlns:a16="http://schemas.microsoft.com/office/drawing/2014/main" id="{21970F9F-C104-4400-8A16-837EFC652783}"/>
              </a:ext>
            </a:extLst>
          </p:cNvPr>
          <p:cNvSpPr/>
          <p:nvPr/>
        </p:nvSpPr>
        <p:spPr>
          <a:xfrm>
            <a:off x="1739900" y="3871913"/>
            <a:ext cx="6813550" cy="1631950"/>
          </a:xfrm>
          <a:prstGeom prst="rect">
            <a:avLst/>
          </a:prstGeom>
        </p:spPr>
        <p:txBody>
          <a:bodyPr>
            <a:spAutoFit/>
          </a:bodyPr>
          <a:lstStyle/>
          <a:p>
            <a:pPr>
              <a:defRPr/>
            </a:pPr>
            <a:r>
              <a:rPr lang="fr-FR" u="sng" dirty="0">
                <a:solidFill>
                  <a:schemeClr val="tx1"/>
                </a:solidFill>
                <a:latin typeface="+mj-lt"/>
              </a:rPr>
              <a:t>Réseau maillé</a:t>
            </a:r>
            <a:r>
              <a:rPr lang="fr-FR" dirty="0">
                <a:solidFill>
                  <a:schemeClr val="tx1"/>
                </a:solidFill>
                <a:latin typeface="+mj-lt"/>
              </a:rPr>
              <a:t> (souvent en zone urbaine) : par connexion, des ramifications permettent une alimentation de retour. Chaque point du réseau peut être alimenté de deux ou plusieurs côtés. Ce type de réseau présente plus de sécurité (chaque tronçon</a:t>
            </a:r>
          </a:p>
          <a:p>
            <a:pPr>
              <a:defRPr/>
            </a:pPr>
            <a:r>
              <a:rPr lang="fr-FR" dirty="0">
                <a:solidFill>
                  <a:schemeClr val="tx1"/>
                </a:solidFill>
                <a:latin typeface="+mj-lt"/>
              </a:rPr>
              <a:t>peut être isolé séparément).</a:t>
            </a:r>
          </a:p>
        </p:txBody>
      </p:sp>
      <p:sp>
        <p:nvSpPr>
          <p:cNvPr id="50196" name="ZoneTexte 1"/>
          <p:cNvSpPr txBox="1">
            <a:spLocks noChangeArrowheads="1"/>
          </p:cNvSpPr>
          <p:nvPr/>
        </p:nvSpPr>
        <p:spPr bwMode="auto">
          <a:xfrm>
            <a:off x="1171575" y="5783263"/>
            <a:ext cx="7088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1800"/>
              <a:t>Les réseaux AEP sont parfois mixtes (ex : zone d’activité en milieu rural)</a:t>
            </a:r>
          </a:p>
          <a:p>
            <a:pPr algn="ctr" eaLnBrk="1" hangingPunct="1"/>
            <a:r>
              <a:rPr lang="fr-FR" altLang="fr-FR" sz="1800"/>
              <a:t>Le SDIS (CODIS) ne dispose pas de cette nature d’information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0193"/>
                                        </p:tgtEl>
                                        <p:attrNameLst>
                                          <p:attrName>style.visibility</p:attrName>
                                        </p:attrNameLst>
                                      </p:cBhvr>
                                      <p:to>
                                        <p:strVal val="visible"/>
                                      </p:to>
                                    </p:set>
                                    <p:animEffect transition="in" filter="randombar(horizontal)">
                                      <p:cBhvr>
                                        <p:cTn id="7" dur="500"/>
                                        <p:tgtEl>
                                          <p:spTgt spid="5019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50192"/>
                                        </p:tgtEl>
                                        <p:attrNameLst>
                                          <p:attrName>style.visibility</p:attrName>
                                        </p:attrNameLst>
                                      </p:cBhvr>
                                      <p:to>
                                        <p:strVal val="visible"/>
                                      </p:to>
                                    </p:set>
                                    <p:animEffect transition="in" filter="randombar(horizontal)">
                                      <p:cBhvr>
                                        <p:cTn id="15" dur="500"/>
                                        <p:tgtEl>
                                          <p:spTgt spid="5019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019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ChangeArrowheads="1"/>
          </p:cNvSpPr>
          <p:nvPr/>
        </p:nvSpPr>
        <p:spPr bwMode="auto">
          <a:xfrm>
            <a:off x="250825" y="5688013"/>
            <a:ext cx="79216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a:solidFill>
                  <a:schemeClr val="bg1"/>
                </a:solidFill>
              </a:rPr>
              <a:t>Service départemental d’incendie et de secours </a:t>
            </a:r>
          </a:p>
          <a:p>
            <a:pPr algn="ctr" eaLnBrk="1" hangingPunct="1"/>
            <a:r>
              <a:rPr lang="fr-FR" altLang="fr-FR">
                <a:solidFill>
                  <a:schemeClr val="bg1"/>
                </a:solidFill>
              </a:rPr>
              <a:t>du Puy-de-Dôme</a:t>
            </a:r>
          </a:p>
        </p:txBody>
      </p:sp>
      <p:sp>
        <p:nvSpPr>
          <p:cNvPr id="7" name="Rectangle 1">
            <a:extLst>
              <a:ext uri="{FF2B5EF4-FFF2-40B4-BE49-F238E27FC236}">
                <a16:creationId xmlns:a16="http://schemas.microsoft.com/office/drawing/2014/main" id="{ACF3455E-E135-488E-AF74-BAE75977A8A1}"/>
              </a:ext>
            </a:extLst>
          </p:cNvPr>
          <p:cNvSpPr>
            <a:spLocks noChangeArrowheads="1"/>
          </p:cNvSpPr>
          <p:nvPr/>
        </p:nvSpPr>
        <p:spPr bwMode="auto">
          <a:xfrm>
            <a:off x="250825" y="676275"/>
            <a:ext cx="4321175" cy="5842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defRPr/>
            </a:pPr>
            <a:r>
              <a:rPr lang="fr-FR" altLang="fr-FR" sz="1600" dirty="0">
                <a:solidFill>
                  <a:schemeClr val="accent2"/>
                </a:solidFill>
                <a:cs typeface="Times New Roman" panose="02020603050405020304" pitchFamily="18" charset="0"/>
              </a:rPr>
              <a:t>Lavage réservoir / majorité de PEI </a:t>
            </a:r>
            <a:r>
              <a:rPr lang="fr-FR" altLang="fr-FR" sz="1600" dirty="0" err="1">
                <a:solidFill>
                  <a:schemeClr val="accent2"/>
                </a:solidFill>
                <a:cs typeface="Times New Roman" panose="02020603050405020304" pitchFamily="18" charset="0"/>
              </a:rPr>
              <a:t>indispo</a:t>
            </a:r>
            <a:r>
              <a:rPr lang="fr-FR" altLang="fr-FR" sz="1600" dirty="0">
                <a:solidFill>
                  <a:schemeClr val="accent2"/>
                </a:solidFill>
                <a:cs typeface="Times New Roman" panose="02020603050405020304" pitchFamily="18" charset="0"/>
              </a:rPr>
              <a:t> suite à travaux</a:t>
            </a:r>
          </a:p>
        </p:txBody>
      </p:sp>
      <p:sp>
        <p:nvSpPr>
          <p:cNvPr id="8" name="Rectangle 1">
            <a:extLst>
              <a:ext uri="{FF2B5EF4-FFF2-40B4-BE49-F238E27FC236}">
                <a16:creationId xmlns:a16="http://schemas.microsoft.com/office/drawing/2014/main" id="{1878AFC3-8A5D-4CA0-830A-A78E8F144EEE}"/>
              </a:ext>
            </a:extLst>
          </p:cNvPr>
          <p:cNvSpPr>
            <a:spLocks noChangeArrowheads="1"/>
          </p:cNvSpPr>
          <p:nvPr/>
        </p:nvSpPr>
        <p:spPr bwMode="auto">
          <a:xfrm>
            <a:off x="5364163" y="814388"/>
            <a:ext cx="2373312" cy="3381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defRPr/>
            </a:pPr>
            <a:r>
              <a:rPr lang="fr-FR" altLang="fr-FR" sz="1600" dirty="0">
                <a:solidFill>
                  <a:schemeClr val="accent2"/>
                </a:solidFill>
                <a:cs typeface="Times New Roman" panose="02020603050405020304" pitchFamily="18" charset="0"/>
              </a:rPr>
              <a:t>sécheresse</a:t>
            </a:r>
          </a:p>
        </p:txBody>
      </p:sp>
      <p:graphicFrame>
        <p:nvGraphicFramePr>
          <p:cNvPr id="9" name="Diagramme 8">
            <a:extLst>
              <a:ext uri="{FF2B5EF4-FFF2-40B4-BE49-F238E27FC236}">
                <a16:creationId xmlns:a16="http://schemas.microsoft.com/office/drawing/2014/main" id="{F85090B3-C1B7-4A68-AB56-0190139C973F}"/>
              </a:ext>
            </a:extLst>
          </p:cNvPr>
          <p:cNvGraphicFramePr/>
          <p:nvPr/>
        </p:nvGraphicFramePr>
        <p:xfrm>
          <a:off x="227632" y="1152568"/>
          <a:ext cx="4488383" cy="5617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me 9">
            <a:extLst>
              <a:ext uri="{FF2B5EF4-FFF2-40B4-BE49-F238E27FC236}">
                <a16:creationId xmlns:a16="http://schemas.microsoft.com/office/drawing/2014/main" id="{09BEDD76-BC65-4AD6-955A-3188CF10CAA1}"/>
              </a:ext>
            </a:extLst>
          </p:cNvPr>
          <p:cNvGraphicFramePr/>
          <p:nvPr/>
        </p:nvGraphicFramePr>
        <p:xfrm>
          <a:off x="3897462" y="1152569"/>
          <a:ext cx="4634977" cy="55536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Graphic spid="9" grpId="0">
        <p:bldAsOne/>
      </p:bldGraphic>
      <p:bldGraphic spid="10"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0" y="0"/>
            <a:ext cx="10668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56323"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324"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325" name="ZoneTexte 5"/>
          <p:cNvSpPr txBox="1">
            <a:spLocks noChangeArrowheads="1"/>
          </p:cNvSpPr>
          <p:nvPr/>
        </p:nvSpPr>
        <p:spPr bwMode="auto">
          <a:xfrm>
            <a:off x="582613" y="595313"/>
            <a:ext cx="7115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2800">
                <a:solidFill>
                  <a:schemeClr val="tx1"/>
                </a:solidFill>
              </a:rPr>
              <a:t>QUESTIONS/REPONSES</a:t>
            </a:r>
          </a:p>
        </p:txBody>
      </p:sp>
      <p:cxnSp>
        <p:nvCxnSpPr>
          <p:cNvPr id="56326"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327"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328"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56329"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330" name="Connecteur droit avec flèche 11"/>
          <p:cNvCxnSpPr>
            <a:cxnSpLocks noChangeShapeType="1"/>
          </p:cNvCxnSpPr>
          <p:nvPr/>
        </p:nvCxnSpPr>
        <p:spPr bwMode="auto">
          <a:xfrm>
            <a:off x="4067175" y="3500438"/>
            <a:ext cx="73025" cy="10287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331" name="ZoneTexte 45"/>
          <p:cNvSpPr txBox="1">
            <a:spLocks noChangeArrowheads="1"/>
          </p:cNvSpPr>
          <p:nvPr/>
        </p:nvSpPr>
        <p:spPr bwMode="auto">
          <a:xfrm>
            <a:off x="969963" y="5572125"/>
            <a:ext cx="634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sp>
        <p:nvSpPr>
          <p:cNvPr id="54284" name="ZoneTexte 1"/>
          <p:cNvSpPr txBox="1">
            <a:spLocks noChangeArrowheads="1"/>
          </p:cNvSpPr>
          <p:nvPr/>
        </p:nvSpPr>
        <p:spPr bwMode="auto">
          <a:xfrm>
            <a:off x="312738" y="1466850"/>
            <a:ext cx="7993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a:t>Une piscine peut-elle être identifiée par un maire comme PEI pour la défense incendie de sa commune ?</a:t>
            </a:r>
          </a:p>
        </p:txBody>
      </p:sp>
      <p:sp>
        <p:nvSpPr>
          <p:cNvPr id="54285" name="ZoneTexte 3"/>
          <p:cNvSpPr txBox="1">
            <a:spLocks noChangeArrowheads="1"/>
          </p:cNvSpPr>
          <p:nvPr/>
        </p:nvSpPr>
        <p:spPr bwMode="auto">
          <a:xfrm>
            <a:off x="1284288" y="2236788"/>
            <a:ext cx="6048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a:solidFill>
                  <a:srgbClr val="FF0000"/>
                </a:solidFill>
              </a:rPr>
              <a:t>Non (problèmes de pérennité et d’accessibilité !!!)</a:t>
            </a:r>
          </a:p>
        </p:txBody>
      </p:sp>
      <p:sp>
        <p:nvSpPr>
          <p:cNvPr id="54286" name="ZoneTexte 4"/>
          <p:cNvSpPr txBox="1">
            <a:spLocks noChangeArrowheads="1"/>
          </p:cNvSpPr>
          <p:nvPr/>
        </p:nvSpPr>
        <p:spPr bwMode="auto">
          <a:xfrm>
            <a:off x="252413" y="2927350"/>
            <a:ext cx="7964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a:t>Peut-on utiliser une piscine ou un étang privé accessible pour éteindre un incendie ?</a:t>
            </a:r>
          </a:p>
        </p:txBody>
      </p:sp>
      <p:sp>
        <p:nvSpPr>
          <p:cNvPr id="54287" name="ZoneTexte 5"/>
          <p:cNvSpPr txBox="1">
            <a:spLocks noChangeArrowheads="1"/>
          </p:cNvSpPr>
          <p:nvPr/>
        </p:nvSpPr>
        <p:spPr bwMode="auto">
          <a:xfrm>
            <a:off x="355600" y="3679825"/>
            <a:ext cx="79057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a:solidFill>
                  <a:srgbClr val="FF0000"/>
                </a:solidFill>
              </a:rPr>
              <a:t>Oui, selon le principe de </a:t>
            </a:r>
            <a:r>
              <a:rPr lang="fr-FR" altLang="fr-FR" u="sng">
                <a:solidFill>
                  <a:srgbClr val="FF0000"/>
                </a:solidFill>
              </a:rPr>
              <a:t>l’état de nécessité</a:t>
            </a:r>
            <a:r>
              <a:rPr lang="fr-FR" altLang="fr-FR">
                <a:solidFill>
                  <a:srgbClr val="FF0000"/>
                </a:solidFill>
              </a:rPr>
              <a:t>, le COS peut utiliser toutes les ressources en eau que commande la lutte contre l’incendie même si ces ressources ne sont pas identifiées comme PEI. En l’absence du DOS, la réquisition peut-être réalisée par le COS (situation qui sera ensuite régularisée par l’autorité de police).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4284"/>
                                        </p:tgtEl>
                                        <p:attrNameLst>
                                          <p:attrName>style.visibility</p:attrName>
                                        </p:attrNameLst>
                                      </p:cBhvr>
                                      <p:to>
                                        <p:strVal val="visible"/>
                                      </p:to>
                                    </p:set>
                                    <p:animEffect transition="in" filter="wipe(down)">
                                      <p:cBhvr>
                                        <p:cTn id="7" dur="500"/>
                                        <p:tgtEl>
                                          <p:spTgt spid="542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285"/>
                                        </p:tgtEl>
                                        <p:attrNameLst>
                                          <p:attrName>style.visibility</p:attrName>
                                        </p:attrNameLst>
                                      </p:cBhvr>
                                      <p:to>
                                        <p:strVal val="visible"/>
                                      </p:to>
                                    </p:set>
                                    <p:animEffect transition="in" filter="fade">
                                      <p:cBhvr>
                                        <p:cTn id="12" dur="500"/>
                                        <p:tgtEl>
                                          <p:spTgt spid="542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4286"/>
                                        </p:tgtEl>
                                        <p:attrNameLst>
                                          <p:attrName>style.visibility</p:attrName>
                                        </p:attrNameLst>
                                      </p:cBhvr>
                                      <p:to>
                                        <p:strVal val="visible"/>
                                      </p:to>
                                    </p:set>
                                    <p:animEffect transition="in" filter="wipe(down)">
                                      <p:cBhvr>
                                        <p:cTn id="17" dur="500"/>
                                        <p:tgtEl>
                                          <p:spTgt spid="542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287"/>
                                        </p:tgtEl>
                                        <p:attrNameLst>
                                          <p:attrName>style.visibility</p:attrName>
                                        </p:attrNameLst>
                                      </p:cBhvr>
                                      <p:to>
                                        <p:strVal val="visible"/>
                                      </p:to>
                                    </p:set>
                                    <p:animEffect transition="in" filter="fade">
                                      <p:cBhvr>
                                        <p:cTn id="22" dur="500"/>
                                        <p:tgtEl>
                                          <p:spTgt spid="54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4" grpId="0"/>
      <p:bldP spid="54285" grpId="0"/>
      <p:bldP spid="54286" grpId="0"/>
      <p:bldP spid="5428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0" y="0"/>
            <a:ext cx="10668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10243"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4"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5"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6"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47"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10248"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9" name="Connecteur droit avec flèche 11"/>
          <p:cNvCxnSpPr>
            <a:cxnSpLocks noChangeShapeType="1"/>
          </p:cNvCxnSpPr>
          <p:nvPr/>
        </p:nvCxnSpPr>
        <p:spPr bwMode="auto">
          <a:xfrm>
            <a:off x="4067175" y="3500438"/>
            <a:ext cx="73025" cy="10287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50" name="ZoneTexte 45"/>
          <p:cNvSpPr txBox="1">
            <a:spLocks noChangeArrowheads="1"/>
          </p:cNvSpPr>
          <p:nvPr/>
        </p:nvSpPr>
        <p:spPr bwMode="auto">
          <a:xfrm>
            <a:off x="969963" y="5572125"/>
            <a:ext cx="634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10251"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52"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53"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54"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55"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10256"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57" name="Connecteur droit avec flèche 11"/>
          <p:cNvCxnSpPr>
            <a:cxnSpLocks noChangeShapeType="1"/>
          </p:cNvCxnSpPr>
          <p:nvPr/>
        </p:nvCxnSpPr>
        <p:spPr bwMode="auto">
          <a:xfrm>
            <a:off x="4067175" y="3500438"/>
            <a:ext cx="73025" cy="10287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58" name="ZoneTexte 45"/>
          <p:cNvSpPr txBox="1">
            <a:spLocks noChangeArrowheads="1"/>
          </p:cNvSpPr>
          <p:nvPr/>
        </p:nvSpPr>
        <p:spPr bwMode="auto">
          <a:xfrm>
            <a:off x="752475" y="5487988"/>
            <a:ext cx="634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sp>
        <p:nvSpPr>
          <p:cNvPr id="10259" name="ZoneTexte 1"/>
          <p:cNvSpPr txBox="1">
            <a:spLocks noChangeArrowheads="1"/>
          </p:cNvSpPr>
          <p:nvPr/>
        </p:nvSpPr>
        <p:spPr bwMode="auto">
          <a:xfrm>
            <a:off x="174625" y="517525"/>
            <a:ext cx="793115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200150" indent="-28575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just">
              <a:buFontTx/>
              <a:buChar char="-"/>
            </a:pPr>
            <a:r>
              <a:rPr lang="fr-FR" altLang="fr-FR" u="sng">
                <a:solidFill>
                  <a:schemeClr val="tx1"/>
                </a:solidFill>
                <a:cs typeface="Times New Roman" panose="02020603050405020304" pitchFamily="18" charset="0"/>
              </a:rPr>
              <a:t>Evolutions apportées </a:t>
            </a:r>
            <a:r>
              <a:rPr lang="fr-FR" altLang="fr-FR">
                <a:solidFill>
                  <a:schemeClr val="tx1"/>
                </a:solidFill>
                <a:cs typeface="Times New Roman" panose="02020603050405020304" pitchFamily="18" charset="0"/>
              </a:rPr>
              <a:t>:</a:t>
            </a:r>
          </a:p>
          <a:p>
            <a:pPr algn="just">
              <a:buFontTx/>
              <a:buChar char="-"/>
            </a:pPr>
            <a:endParaRPr lang="fr-FR" altLang="fr-FR">
              <a:solidFill>
                <a:schemeClr val="tx1"/>
              </a:solidFill>
              <a:cs typeface="Times New Roman" panose="02020603050405020304" pitchFamily="18" charset="0"/>
            </a:endParaRPr>
          </a:p>
          <a:p>
            <a:pPr lvl="2" algn="just">
              <a:buFont typeface="Arial" panose="020B0604020202020204" pitchFamily="34" charset="0"/>
              <a:buChar char="•"/>
            </a:pPr>
            <a:r>
              <a:rPr lang="fr-FR" altLang="fr-FR" sz="1800">
                <a:solidFill>
                  <a:schemeClr val="tx1"/>
                </a:solidFill>
                <a:cs typeface="Times New Roman" panose="02020603050405020304" pitchFamily="18" charset="0"/>
              </a:rPr>
              <a:t>Diminution du minima de 60 m</a:t>
            </a:r>
            <a:r>
              <a:rPr lang="fr-FR" altLang="fr-FR" sz="1800" baseline="30000">
                <a:solidFill>
                  <a:schemeClr val="tx1"/>
                </a:solidFill>
                <a:cs typeface="Times New Roman" panose="02020603050405020304" pitchFamily="18" charset="0"/>
              </a:rPr>
              <a:t>3</a:t>
            </a:r>
            <a:r>
              <a:rPr lang="fr-FR" altLang="fr-FR" sz="1800">
                <a:solidFill>
                  <a:schemeClr val="tx1"/>
                </a:solidFill>
                <a:cs typeface="Times New Roman" panose="02020603050405020304" pitchFamily="18" charset="0"/>
              </a:rPr>
              <a:t>/h ou m</a:t>
            </a:r>
            <a:r>
              <a:rPr lang="fr-FR" altLang="fr-FR" sz="1800" baseline="30000">
                <a:solidFill>
                  <a:schemeClr val="tx1"/>
                </a:solidFill>
                <a:cs typeface="Times New Roman" panose="02020603050405020304" pitchFamily="18" charset="0"/>
              </a:rPr>
              <a:t>3</a:t>
            </a:r>
            <a:r>
              <a:rPr lang="fr-FR" altLang="fr-FR" sz="1800">
                <a:solidFill>
                  <a:schemeClr val="tx1"/>
                </a:solidFill>
                <a:cs typeface="Times New Roman" panose="02020603050405020304" pitchFamily="18" charset="0"/>
              </a:rPr>
              <a:t> à 30 m</a:t>
            </a:r>
            <a:r>
              <a:rPr lang="fr-FR" altLang="fr-FR" sz="1800" baseline="30000">
                <a:solidFill>
                  <a:schemeClr val="tx1"/>
                </a:solidFill>
                <a:cs typeface="Times New Roman" panose="02020603050405020304" pitchFamily="18" charset="0"/>
              </a:rPr>
              <a:t>3</a:t>
            </a:r>
            <a:r>
              <a:rPr lang="fr-FR" altLang="fr-FR" sz="1800">
                <a:solidFill>
                  <a:schemeClr val="tx1"/>
                </a:solidFill>
                <a:cs typeface="Times New Roman" panose="02020603050405020304" pitchFamily="18" charset="0"/>
              </a:rPr>
              <a:t>/h ou m</a:t>
            </a:r>
            <a:r>
              <a:rPr lang="fr-FR" altLang="fr-FR" sz="1800" baseline="30000">
                <a:solidFill>
                  <a:schemeClr val="tx1"/>
                </a:solidFill>
                <a:cs typeface="Times New Roman" panose="02020603050405020304" pitchFamily="18" charset="0"/>
              </a:rPr>
              <a:t>3</a:t>
            </a:r>
            <a:r>
              <a:rPr lang="fr-FR" altLang="fr-FR" sz="1800">
                <a:solidFill>
                  <a:schemeClr val="tx1"/>
                </a:solidFill>
                <a:cs typeface="Times New Roman" panose="02020603050405020304" pitchFamily="18" charset="0"/>
              </a:rPr>
              <a:t>.</a:t>
            </a:r>
          </a:p>
          <a:p>
            <a:pPr lvl="2" algn="just">
              <a:buFont typeface="Arial" panose="020B0604020202020204" pitchFamily="34" charset="0"/>
              <a:buChar char="•"/>
            </a:pPr>
            <a:endParaRPr lang="fr-FR" altLang="fr-FR" sz="1800">
              <a:solidFill>
                <a:schemeClr val="tx1"/>
              </a:solidFill>
              <a:cs typeface="Times New Roman" panose="02020603050405020304" pitchFamily="18" charset="0"/>
            </a:endParaRPr>
          </a:p>
          <a:p>
            <a:pPr lvl="2" algn="just">
              <a:buFont typeface="Arial" panose="020B0604020202020204" pitchFamily="34" charset="0"/>
              <a:buChar char="•"/>
            </a:pPr>
            <a:r>
              <a:rPr lang="fr-FR" altLang="fr-FR" sz="1800">
                <a:solidFill>
                  <a:schemeClr val="tx1"/>
                </a:solidFill>
                <a:cs typeface="Times New Roman" panose="02020603050405020304" pitchFamily="18" charset="0"/>
              </a:rPr>
              <a:t>Pesée (contrôle technique) tous les 2 ans.</a:t>
            </a:r>
          </a:p>
          <a:p>
            <a:pPr lvl="2" algn="just">
              <a:buFont typeface="Arial" panose="020B0604020202020204" pitchFamily="34" charset="0"/>
              <a:buChar char="•"/>
            </a:pPr>
            <a:endParaRPr lang="fr-FR" altLang="fr-FR" sz="1800">
              <a:solidFill>
                <a:schemeClr val="tx1"/>
              </a:solidFill>
              <a:cs typeface="Times New Roman" panose="02020603050405020304" pitchFamily="18" charset="0"/>
            </a:endParaRPr>
          </a:p>
          <a:p>
            <a:pPr lvl="2" algn="just">
              <a:buFont typeface="Arial" panose="020B0604020202020204" pitchFamily="34" charset="0"/>
              <a:buChar char="•"/>
            </a:pPr>
            <a:r>
              <a:rPr lang="fr-FR" altLang="fr-FR" sz="1800">
                <a:solidFill>
                  <a:schemeClr val="tx1"/>
                </a:solidFill>
                <a:cs typeface="Times New Roman" panose="02020603050405020304" pitchFamily="18" charset="0"/>
              </a:rPr>
              <a:t>Prise en compte de la ruralité des communes (ressources naturelles).</a:t>
            </a:r>
          </a:p>
          <a:p>
            <a:pPr lvl="2" algn="just">
              <a:buFont typeface="Arial" panose="020B0604020202020204" pitchFamily="34" charset="0"/>
              <a:buChar char="•"/>
            </a:pPr>
            <a:endParaRPr lang="fr-FR" altLang="fr-FR" sz="1800">
              <a:solidFill>
                <a:schemeClr val="tx1"/>
              </a:solidFill>
              <a:cs typeface="Times New Roman" panose="02020603050405020304" pitchFamily="18" charset="0"/>
            </a:endParaRPr>
          </a:p>
          <a:p>
            <a:pPr lvl="2" algn="just">
              <a:buFont typeface="Arial" panose="020B0604020202020204" pitchFamily="34" charset="0"/>
              <a:buChar char="•"/>
            </a:pPr>
            <a:r>
              <a:rPr lang="fr-FR" altLang="fr-FR" sz="1800">
                <a:solidFill>
                  <a:schemeClr val="tx1"/>
                </a:solidFill>
                <a:cs typeface="Times New Roman" panose="02020603050405020304" pitchFamily="18" charset="0"/>
              </a:rPr>
              <a:t>Grilles de couvertures adaptées aux risques (habitations, industriels, ERP bureaux, ZAC, bâtiments agricoles).</a:t>
            </a:r>
          </a:p>
          <a:p>
            <a:pPr lvl="2" algn="just">
              <a:buFont typeface="Arial" panose="020B0604020202020204" pitchFamily="34" charset="0"/>
              <a:buChar char="•"/>
            </a:pPr>
            <a:endParaRPr lang="fr-FR" altLang="fr-FR" sz="1800">
              <a:solidFill>
                <a:schemeClr val="tx1"/>
              </a:solidFill>
              <a:cs typeface="Times New Roman" panose="02020603050405020304" pitchFamily="18" charset="0"/>
            </a:endParaRPr>
          </a:p>
          <a:p>
            <a:pPr lvl="2" algn="just">
              <a:buFont typeface="Arial" panose="020B0604020202020204" pitchFamily="34" charset="0"/>
              <a:buChar char="•"/>
            </a:pPr>
            <a:r>
              <a:rPr lang="fr-FR" altLang="fr-FR" sz="1800">
                <a:solidFill>
                  <a:schemeClr val="tx1"/>
                </a:solidFill>
                <a:cs typeface="Times New Roman" panose="02020603050405020304" pitchFamily="18" charset="0"/>
              </a:rPr>
              <a:t>Volonté d’améliorer et clarifier les échanges entre SDIS et les services des eaux (Mairie, SIAEP, SEMERAP, SUEZ, etc…).</a:t>
            </a:r>
          </a:p>
          <a:p>
            <a:pPr lvl="2" algn="just">
              <a:buFont typeface="Arial" panose="020B0604020202020204" pitchFamily="34" charset="0"/>
              <a:buChar char="•"/>
            </a:pPr>
            <a:endParaRPr lang="fr-FR" altLang="fr-FR" sz="1800">
              <a:solidFill>
                <a:schemeClr val="tx1"/>
              </a:solidFill>
              <a:cs typeface="Times New Roman" panose="02020603050405020304" pitchFamily="18" charset="0"/>
            </a:endParaRPr>
          </a:p>
          <a:p>
            <a:pPr lvl="2" algn="just">
              <a:buFont typeface="Arial" panose="020B0604020202020204" pitchFamily="34" charset="0"/>
              <a:buChar char="•"/>
            </a:pPr>
            <a:r>
              <a:rPr lang="fr-FR" altLang="fr-FR" sz="1800">
                <a:solidFill>
                  <a:schemeClr val="tx1"/>
                </a:solidFill>
                <a:cs typeface="Times New Roman" panose="02020603050405020304" pitchFamily="18" charset="0"/>
              </a:rPr>
              <a:t>Obligations pour le maire de créer un service public de DECI et un arrêté municipal de DECI comprenant l’inventaire des PEI de la commune.</a:t>
            </a:r>
          </a:p>
          <a:p>
            <a:pPr algn="just">
              <a:buFontTx/>
              <a:buChar char="-"/>
            </a:pPr>
            <a:endParaRPr lang="fr-FR" altLang="fr-FR">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ChangeArrowheads="1"/>
          </p:cNvSpPr>
          <p:nvPr/>
        </p:nvSpPr>
        <p:spPr bwMode="auto">
          <a:xfrm>
            <a:off x="0" y="0"/>
            <a:ext cx="10668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58371"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72"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73"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74"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375"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58376"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77" name="Connecteur droit avec flèche 11"/>
          <p:cNvCxnSpPr>
            <a:cxnSpLocks noChangeShapeType="1"/>
          </p:cNvCxnSpPr>
          <p:nvPr/>
        </p:nvCxnSpPr>
        <p:spPr bwMode="auto">
          <a:xfrm>
            <a:off x="4067175" y="3500438"/>
            <a:ext cx="73025" cy="10287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330" name="ZoneTexte 5"/>
          <p:cNvSpPr txBox="1">
            <a:spLocks noChangeArrowheads="1"/>
          </p:cNvSpPr>
          <p:nvPr/>
        </p:nvSpPr>
        <p:spPr bwMode="auto">
          <a:xfrm>
            <a:off x="369888" y="1331913"/>
            <a:ext cx="79057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a:solidFill>
                  <a:srgbClr val="FF0000"/>
                </a:solidFill>
              </a:rPr>
              <a:t>Oui, mais dans le cas d’un PI/BI avec un débit de 20 m3/heure</a:t>
            </a:r>
          </a:p>
          <a:p>
            <a:pPr algn="ctr" eaLnBrk="1" hangingPunct="1"/>
            <a:r>
              <a:rPr lang="fr-FR" altLang="fr-FR">
                <a:solidFill>
                  <a:srgbClr val="FF0000"/>
                </a:solidFill>
              </a:rPr>
              <a:t>le potentiel hydraulique ne permettra pas une attaque avec une lance à 500 l/mn. La non-conformité d’un PEI n’empêche en rien son utilisation par les primo-intervenants pour une attaque précoce du feu, mais attention à la sécurité des agents !</a:t>
            </a:r>
          </a:p>
        </p:txBody>
      </p:sp>
      <p:sp>
        <p:nvSpPr>
          <p:cNvPr id="56331" name="ZoneTexte 4"/>
          <p:cNvSpPr txBox="1">
            <a:spLocks noChangeArrowheads="1"/>
          </p:cNvSpPr>
          <p:nvPr/>
        </p:nvSpPr>
        <p:spPr bwMode="auto">
          <a:xfrm>
            <a:off x="84138" y="660400"/>
            <a:ext cx="8304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a:t>Avons-nous l’autorisation de nous alimenter sur des PI/BI non conformes ?</a:t>
            </a:r>
          </a:p>
        </p:txBody>
      </p:sp>
      <p:sp>
        <p:nvSpPr>
          <p:cNvPr id="12" name="ZoneTexte 4"/>
          <p:cNvSpPr txBox="1">
            <a:spLocks noChangeArrowheads="1"/>
          </p:cNvSpPr>
          <p:nvPr/>
        </p:nvSpPr>
        <p:spPr bwMode="auto">
          <a:xfrm>
            <a:off x="84138" y="3276600"/>
            <a:ext cx="83042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a:t>En cas de feu généralisé d’un bâtiment agricole, le COS est obligé de procéder à son extinction ?</a:t>
            </a:r>
          </a:p>
        </p:txBody>
      </p:sp>
      <p:sp>
        <p:nvSpPr>
          <p:cNvPr id="13" name="ZoneTexte 5"/>
          <p:cNvSpPr txBox="1">
            <a:spLocks noChangeArrowheads="1"/>
          </p:cNvSpPr>
          <p:nvPr/>
        </p:nvSpPr>
        <p:spPr bwMode="auto">
          <a:xfrm>
            <a:off x="390525" y="4140200"/>
            <a:ext cx="7905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a:solidFill>
                  <a:srgbClr val="FF0000"/>
                </a:solidFill>
              </a:rPr>
              <a:t>Non, à la condition que tout risque de propagation soit écarté et après accord de l’exploitant et </a:t>
            </a:r>
            <a:r>
              <a:rPr lang="fr-FR" altLang="fr-FR" u="sng">
                <a:solidFill>
                  <a:srgbClr val="FF0000"/>
                </a:solidFill>
              </a:rPr>
              <a:t>validation par le D.O. </a:t>
            </a:r>
            <a:r>
              <a:rPr lang="fr-FR" altLang="fr-FR">
                <a:solidFill>
                  <a:srgbClr val="FF0000"/>
                </a:solidFill>
              </a:rPr>
              <a:t>!</a:t>
            </a:r>
          </a:p>
        </p:txBody>
      </p:sp>
      <p:sp>
        <p:nvSpPr>
          <p:cNvPr id="58382" name="Rectangle 1"/>
          <p:cNvSpPr>
            <a:spLocks noChangeArrowheads="1"/>
          </p:cNvSpPr>
          <p:nvPr/>
        </p:nvSpPr>
        <p:spPr bwMode="auto">
          <a:xfrm>
            <a:off x="266700" y="5192713"/>
            <a:ext cx="8121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r>
              <a:rPr lang="fr-FR" altLang="fr-FR">
                <a:solidFill>
                  <a:schemeClr val="tx1"/>
                </a:solidFill>
              </a:rPr>
              <a:t>La ressource en eau (potable de surcroît) doit être préservée, ce qui est surtout vrai en période de sécheresse et qui le sera de + en +. A ce titre, les points d’eau naturels doivent donc être privilégiés dès que possible.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0" grpId="0"/>
      <p:bldP spid="5633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oneTexte 5"/>
          <p:cNvSpPr txBox="1">
            <a:spLocks noChangeArrowheads="1"/>
          </p:cNvSpPr>
          <p:nvPr/>
        </p:nvSpPr>
        <p:spPr bwMode="auto">
          <a:xfrm>
            <a:off x="533400" y="503238"/>
            <a:ext cx="7115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2800"/>
              <a:t>Merci de votre attention…</a:t>
            </a:r>
          </a:p>
        </p:txBody>
      </p:sp>
      <p:pic>
        <p:nvPicPr>
          <p:cNvPr id="60419"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268413"/>
            <a:ext cx="3706813"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3CBA1A-FBB1-4F07-9191-41345360A21F}"/>
              </a:ext>
            </a:extLst>
          </p:cNvPr>
          <p:cNvSpPr/>
          <p:nvPr/>
        </p:nvSpPr>
        <p:spPr>
          <a:xfrm>
            <a:off x="215900" y="1601788"/>
            <a:ext cx="8424863" cy="1323975"/>
          </a:xfrm>
          <a:prstGeom prst="rect">
            <a:avLst/>
          </a:prstGeom>
        </p:spPr>
        <p:txBody>
          <a:bodyPr>
            <a:spAutoFit/>
          </a:bodyPr>
          <a:lstStyle/>
          <a:p>
            <a:pPr>
              <a:defRPr/>
            </a:pPr>
            <a:r>
              <a:rPr lang="fr-FR" dirty="0">
                <a:solidFill>
                  <a:schemeClr val="tx1"/>
                </a:solidFill>
                <a:latin typeface="+mj-lt"/>
              </a:rPr>
              <a:t>La DECI a pour objet d’assurer l’alimentation en eau des moyens des services d’incendie et de secours par l’intermédiaire de points d’eau identifiés à cette fin.</a:t>
            </a:r>
          </a:p>
          <a:p>
            <a:pPr>
              <a:defRPr/>
            </a:pPr>
            <a:r>
              <a:rPr lang="fr-FR" dirty="0">
                <a:solidFill>
                  <a:schemeClr val="tx1"/>
                </a:solidFill>
                <a:latin typeface="+mj-lt"/>
              </a:rPr>
              <a:t>Ces aménagements sont appelés </a:t>
            </a:r>
            <a:r>
              <a:rPr lang="fr-FR" u="sng" dirty="0">
                <a:solidFill>
                  <a:schemeClr val="tx1"/>
                </a:solidFill>
                <a:latin typeface="+mj-lt"/>
              </a:rPr>
              <a:t>Point d’Eau Incendie </a:t>
            </a:r>
            <a:r>
              <a:rPr lang="fr-FR" dirty="0">
                <a:solidFill>
                  <a:schemeClr val="tx1"/>
                </a:solidFill>
                <a:latin typeface="+mj-lt"/>
              </a:rPr>
              <a:t>(PEI).</a:t>
            </a:r>
          </a:p>
        </p:txBody>
      </p:sp>
      <p:sp>
        <p:nvSpPr>
          <p:cNvPr id="12291" name="ZoneTexte 5"/>
          <p:cNvSpPr txBox="1">
            <a:spLocks noChangeArrowheads="1"/>
          </p:cNvSpPr>
          <p:nvPr/>
        </p:nvSpPr>
        <p:spPr bwMode="auto">
          <a:xfrm>
            <a:off x="739775" y="268288"/>
            <a:ext cx="7115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2800"/>
              <a:t>Généralités</a:t>
            </a:r>
          </a:p>
        </p:txBody>
      </p:sp>
      <p:sp>
        <p:nvSpPr>
          <p:cNvPr id="4" name="Rectangle 3">
            <a:extLst>
              <a:ext uri="{FF2B5EF4-FFF2-40B4-BE49-F238E27FC236}">
                <a16:creationId xmlns:a16="http://schemas.microsoft.com/office/drawing/2014/main" id="{B75BB2F1-3164-45C7-B471-79D8A08D5C91}"/>
              </a:ext>
            </a:extLst>
          </p:cNvPr>
          <p:cNvSpPr/>
          <p:nvPr/>
        </p:nvSpPr>
        <p:spPr>
          <a:xfrm>
            <a:off x="206375" y="3789363"/>
            <a:ext cx="8181975" cy="1938337"/>
          </a:xfrm>
          <a:prstGeom prst="rect">
            <a:avLst/>
          </a:prstGeom>
        </p:spPr>
        <p:txBody>
          <a:bodyPr>
            <a:spAutoFit/>
          </a:bodyPr>
          <a:lstStyle/>
          <a:p>
            <a:pPr>
              <a:defRPr/>
            </a:pPr>
            <a:endParaRPr lang="fr-FR" dirty="0">
              <a:solidFill>
                <a:schemeClr val="tx1"/>
              </a:solidFill>
              <a:latin typeface="+mj-lt"/>
            </a:endParaRPr>
          </a:p>
          <a:p>
            <a:pPr algn="just">
              <a:defRPr/>
            </a:pPr>
            <a:r>
              <a:rPr lang="fr-FR" dirty="0">
                <a:solidFill>
                  <a:schemeClr val="tx1"/>
                </a:solidFill>
                <a:latin typeface="+mj-lt"/>
              </a:rPr>
              <a:t>L’article L.2213-32 du CGCT crée la police administrative spéciale de la DECI placée sous </a:t>
            </a:r>
            <a:r>
              <a:rPr lang="fr-FR" u="sng" dirty="0">
                <a:solidFill>
                  <a:schemeClr val="tx1"/>
                </a:solidFill>
                <a:latin typeface="+mj-lt"/>
              </a:rPr>
              <a:t>l’autorité du maire</a:t>
            </a:r>
            <a:r>
              <a:rPr lang="fr-FR" dirty="0">
                <a:solidFill>
                  <a:schemeClr val="tx1"/>
                </a:solidFill>
                <a:latin typeface="+mj-lt"/>
              </a:rPr>
              <a:t>.</a:t>
            </a:r>
          </a:p>
          <a:p>
            <a:pPr algn="just">
              <a:defRPr/>
            </a:pPr>
            <a:r>
              <a:rPr lang="fr-FR" dirty="0">
                <a:solidFill>
                  <a:schemeClr val="tx1"/>
                </a:solidFill>
                <a:latin typeface="+mj-lt"/>
              </a:rPr>
              <a:t>A ce titre, il doit s’assurer de l’existence, de la suffisance et de la disponibilité des ressources en eau pour la lutte contre l’incendie, au regard des risques à défendre.</a:t>
            </a:r>
          </a:p>
        </p:txBody>
      </p:sp>
      <p:sp>
        <p:nvSpPr>
          <p:cNvPr id="5" name="ZoneTexte 1"/>
          <p:cNvSpPr txBox="1">
            <a:spLocks noChangeArrowheads="1"/>
          </p:cNvSpPr>
          <p:nvPr/>
        </p:nvSpPr>
        <p:spPr bwMode="auto">
          <a:xfrm>
            <a:off x="215900" y="1065213"/>
            <a:ext cx="7059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r>
              <a:rPr lang="fr-FR" altLang="fr-FR">
                <a:solidFill>
                  <a:srgbClr val="FF0000"/>
                </a:solidFill>
              </a:rPr>
              <a:t>- Qu’est-ce que la Défense Extérieure Contre l’Incendie (DECI) ?</a:t>
            </a:r>
          </a:p>
        </p:txBody>
      </p:sp>
      <p:sp>
        <p:nvSpPr>
          <p:cNvPr id="6" name="ZoneTexte 1"/>
          <p:cNvSpPr txBox="1">
            <a:spLocks noChangeArrowheads="1"/>
          </p:cNvSpPr>
          <p:nvPr/>
        </p:nvSpPr>
        <p:spPr bwMode="auto">
          <a:xfrm>
            <a:off x="250825" y="3573463"/>
            <a:ext cx="7059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r>
              <a:rPr lang="fr-FR" altLang="fr-FR">
                <a:solidFill>
                  <a:srgbClr val="FF0000"/>
                </a:solidFill>
              </a:rPr>
              <a:t>- Qui est responsable de la DECI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A264C4-1F1C-4B64-8A7E-38790EA0B597}"/>
              </a:ext>
            </a:extLst>
          </p:cNvPr>
          <p:cNvSpPr/>
          <p:nvPr/>
        </p:nvSpPr>
        <p:spPr>
          <a:xfrm>
            <a:off x="3059113" y="2041525"/>
            <a:ext cx="8380412" cy="708025"/>
          </a:xfrm>
          <a:prstGeom prst="rect">
            <a:avLst/>
          </a:prstGeom>
        </p:spPr>
        <p:txBody>
          <a:bodyPr>
            <a:spAutoFit/>
          </a:bodyPr>
          <a:lstStyle/>
          <a:p>
            <a:pPr>
              <a:defRPr/>
            </a:pPr>
            <a:endParaRPr lang="fr-FR" dirty="0">
              <a:solidFill>
                <a:schemeClr val="tx1"/>
              </a:solidFill>
              <a:latin typeface="+mj-lt"/>
            </a:endParaRPr>
          </a:p>
          <a:p>
            <a:pPr>
              <a:defRPr/>
            </a:pPr>
            <a:endParaRPr lang="fr-FR" dirty="0">
              <a:solidFill>
                <a:schemeClr val="tx1"/>
              </a:solidFill>
              <a:latin typeface="+mj-lt"/>
            </a:endParaRPr>
          </a:p>
        </p:txBody>
      </p:sp>
      <p:sp>
        <p:nvSpPr>
          <p:cNvPr id="6" name="Rectangle 5">
            <a:extLst>
              <a:ext uri="{FF2B5EF4-FFF2-40B4-BE49-F238E27FC236}">
                <a16:creationId xmlns:a16="http://schemas.microsoft.com/office/drawing/2014/main" id="{0467A190-C009-40D8-BB58-8366DFE38DEE}"/>
              </a:ext>
            </a:extLst>
          </p:cNvPr>
          <p:cNvSpPr/>
          <p:nvPr/>
        </p:nvSpPr>
        <p:spPr>
          <a:xfrm>
            <a:off x="219075" y="765175"/>
            <a:ext cx="8169275" cy="2554288"/>
          </a:xfrm>
          <a:prstGeom prst="rect">
            <a:avLst/>
          </a:prstGeom>
        </p:spPr>
        <p:txBody>
          <a:bodyPr>
            <a:spAutoFit/>
          </a:bodyPr>
          <a:lstStyle/>
          <a:p>
            <a:pPr marL="342900" indent="-342900">
              <a:buFontTx/>
              <a:buChar char="-"/>
              <a:defRPr/>
            </a:pPr>
            <a:endParaRPr lang="fr-FR" dirty="0">
              <a:solidFill>
                <a:schemeClr val="tx1"/>
              </a:solidFill>
              <a:latin typeface="+mj-lt"/>
            </a:endParaRPr>
          </a:p>
          <a:p>
            <a:pPr algn="just">
              <a:defRPr/>
            </a:pPr>
            <a:r>
              <a:rPr lang="fr-FR" dirty="0">
                <a:solidFill>
                  <a:schemeClr val="tx1"/>
                </a:solidFill>
                <a:latin typeface="+mj-lt"/>
              </a:rPr>
              <a:t>Après la création d’un PEI, la maintenance et les contrôles techniques périodiques sont à la charge de l’autorité détentrice du pouvoir de police de DECI ou par le propriétaire privé s’il s’agit d’un PEI privé. </a:t>
            </a:r>
          </a:p>
          <a:p>
            <a:pPr algn="just">
              <a:defRPr/>
            </a:pPr>
            <a:endParaRPr lang="fr-FR" dirty="0">
              <a:solidFill>
                <a:schemeClr val="tx1"/>
              </a:solidFill>
              <a:latin typeface="+mj-lt"/>
            </a:endParaRPr>
          </a:p>
          <a:p>
            <a:pPr algn="just">
              <a:defRPr/>
            </a:pPr>
            <a:r>
              <a:rPr lang="fr-FR" dirty="0">
                <a:solidFill>
                  <a:schemeClr val="tx1"/>
                </a:solidFill>
                <a:latin typeface="+mj-lt"/>
              </a:rPr>
              <a:t>Dans le 63, une seule </a:t>
            </a:r>
            <a:r>
              <a:rPr lang="fr-FR" dirty="0" err="1">
                <a:solidFill>
                  <a:schemeClr val="tx1"/>
                </a:solidFill>
                <a:latin typeface="+mj-lt"/>
              </a:rPr>
              <a:t>interco</a:t>
            </a:r>
            <a:r>
              <a:rPr lang="fr-FR" dirty="0">
                <a:solidFill>
                  <a:schemeClr val="tx1"/>
                </a:solidFill>
                <a:latin typeface="+mj-lt"/>
              </a:rPr>
              <a:t> dispose par transfert du pouvoir de police DECI (= CAM)</a:t>
            </a:r>
          </a:p>
          <a:p>
            <a:pPr algn="just">
              <a:defRPr/>
            </a:pPr>
            <a:endParaRPr lang="fr-FR" dirty="0">
              <a:solidFill>
                <a:schemeClr val="tx1"/>
              </a:solidFill>
              <a:latin typeface="+mj-lt"/>
            </a:endParaRPr>
          </a:p>
        </p:txBody>
      </p:sp>
      <p:sp>
        <p:nvSpPr>
          <p:cNvPr id="7" name="ZoneTexte 1"/>
          <p:cNvSpPr txBox="1">
            <a:spLocks noChangeArrowheads="1"/>
          </p:cNvSpPr>
          <p:nvPr/>
        </p:nvSpPr>
        <p:spPr bwMode="auto">
          <a:xfrm>
            <a:off x="323850" y="481013"/>
            <a:ext cx="7059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r>
              <a:rPr lang="fr-FR" altLang="fr-FR">
                <a:solidFill>
                  <a:srgbClr val="FF0000"/>
                </a:solidFill>
              </a:rPr>
              <a:t>- Qui contrôle le bon fonctionnement de la DECI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0" y="0"/>
            <a:ext cx="10668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14339"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0"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41" name="ZoneTexte 5"/>
          <p:cNvSpPr txBox="1">
            <a:spLocks noChangeArrowheads="1"/>
          </p:cNvSpPr>
          <p:nvPr/>
        </p:nvSpPr>
        <p:spPr bwMode="auto">
          <a:xfrm>
            <a:off x="533400" y="503238"/>
            <a:ext cx="7115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sz="2800"/>
              <a:t> Les Points d’Eau Incendie selon le RDDECI 63</a:t>
            </a:r>
          </a:p>
        </p:txBody>
      </p:sp>
      <p:cxnSp>
        <p:nvCxnSpPr>
          <p:cNvPr id="14342"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3"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44"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14345"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6" name="Connecteur droit avec flèche 11"/>
          <p:cNvCxnSpPr>
            <a:cxnSpLocks noChangeShapeType="1"/>
          </p:cNvCxnSpPr>
          <p:nvPr/>
        </p:nvCxnSpPr>
        <p:spPr bwMode="auto">
          <a:xfrm>
            <a:off x="4067175" y="3500438"/>
            <a:ext cx="73025" cy="10287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47" name="ZoneTexte 45"/>
          <p:cNvSpPr txBox="1">
            <a:spLocks noChangeArrowheads="1"/>
          </p:cNvSpPr>
          <p:nvPr/>
        </p:nvSpPr>
        <p:spPr bwMode="auto">
          <a:xfrm>
            <a:off x="969963" y="5572125"/>
            <a:ext cx="634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14348"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9"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50"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51"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52"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14353"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54" name="Connecteur droit avec flèche 11"/>
          <p:cNvCxnSpPr>
            <a:cxnSpLocks noChangeShapeType="1"/>
          </p:cNvCxnSpPr>
          <p:nvPr/>
        </p:nvCxnSpPr>
        <p:spPr bwMode="auto">
          <a:xfrm>
            <a:off x="4067175" y="3500438"/>
            <a:ext cx="73025" cy="10287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56" name="ZoneTexte 1">
            <a:extLst>
              <a:ext uri="{FF2B5EF4-FFF2-40B4-BE49-F238E27FC236}">
                <a16:creationId xmlns:a16="http://schemas.microsoft.com/office/drawing/2014/main" id="{17447066-9E48-410A-A8BB-2A1C35963DCA}"/>
              </a:ext>
            </a:extLst>
          </p:cNvPr>
          <p:cNvSpPr txBox="1">
            <a:spLocks noChangeArrowheads="1"/>
          </p:cNvSpPr>
          <p:nvPr/>
        </p:nvSpPr>
        <p:spPr bwMode="auto">
          <a:xfrm>
            <a:off x="739775" y="1985963"/>
            <a:ext cx="7059613"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buFontTx/>
              <a:buChar char="-"/>
              <a:defRPr/>
            </a:pPr>
            <a:r>
              <a:rPr lang="fr-FR" altLang="fr-FR" dirty="0">
                <a:solidFill>
                  <a:schemeClr val="tx1"/>
                </a:solidFill>
              </a:rPr>
              <a:t>Les hydrants sur réseau d’adduction d’eau potable (AEP)</a:t>
            </a:r>
          </a:p>
          <a:p>
            <a:pPr eaLnBrk="1" hangingPunct="1">
              <a:buFontTx/>
              <a:buChar char="-"/>
              <a:defRPr/>
            </a:pPr>
            <a:endParaRPr lang="fr-FR" altLang="fr-FR" dirty="0">
              <a:solidFill>
                <a:schemeClr val="tx1"/>
              </a:solidFill>
            </a:endParaRPr>
          </a:p>
          <a:p>
            <a:pPr eaLnBrk="1" hangingPunct="1">
              <a:buFontTx/>
              <a:buChar char="-"/>
              <a:defRPr/>
            </a:pPr>
            <a:r>
              <a:rPr lang="fr-FR" altLang="fr-FR" dirty="0">
                <a:solidFill>
                  <a:schemeClr val="tx1"/>
                </a:solidFill>
              </a:rPr>
              <a:t>Les hydrants jaunes ou bleus</a:t>
            </a:r>
          </a:p>
          <a:p>
            <a:pPr eaLnBrk="1" hangingPunct="1">
              <a:buFontTx/>
              <a:buChar char="-"/>
              <a:defRPr/>
            </a:pPr>
            <a:endParaRPr lang="fr-FR" altLang="fr-FR" dirty="0">
              <a:solidFill>
                <a:schemeClr val="tx1"/>
              </a:solidFill>
            </a:endParaRPr>
          </a:p>
          <a:p>
            <a:pPr eaLnBrk="1" hangingPunct="1">
              <a:buFontTx/>
              <a:buChar char="-"/>
              <a:defRPr/>
            </a:pPr>
            <a:r>
              <a:rPr lang="fr-FR" altLang="fr-FR" dirty="0">
                <a:solidFill>
                  <a:schemeClr val="tx1"/>
                </a:solidFill>
              </a:rPr>
              <a:t>Les réserves artificielles (à l’air libre ou bâches souples)</a:t>
            </a:r>
          </a:p>
          <a:p>
            <a:pPr eaLnBrk="1" hangingPunct="1">
              <a:buFontTx/>
              <a:buChar char="-"/>
              <a:defRPr/>
            </a:pPr>
            <a:endParaRPr lang="fr-FR" altLang="fr-FR" dirty="0">
              <a:solidFill>
                <a:schemeClr val="tx1"/>
              </a:solidFill>
            </a:endParaRPr>
          </a:p>
          <a:p>
            <a:pPr eaLnBrk="1" hangingPunct="1">
              <a:buFontTx/>
              <a:buChar char="-"/>
              <a:defRPr/>
            </a:pPr>
            <a:r>
              <a:rPr lang="fr-FR" altLang="fr-FR" dirty="0">
                <a:solidFill>
                  <a:schemeClr val="tx1"/>
                </a:solidFill>
              </a:rPr>
              <a:t>Les autres hydrants (cas particuliers)</a:t>
            </a:r>
          </a:p>
          <a:p>
            <a:pPr marL="0" indent="0" eaLnBrk="1" hangingPunct="1">
              <a:defRPr/>
            </a:pPr>
            <a:endParaRPr lang="fr-FR" altLang="fr-FR" dirty="0">
              <a:solidFill>
                <a:schemeClr val="tx1"/>
              </a:solidFill>
            </a:endParaRPr>
          </a:p>
          <a:p>
            <a:pPr marL="0" indent="0" eaLnBrk="1" hangingPunct="1">
              <a:defRPr/>
            </a:pPr>
            <a:endParaRPr lang="fr-FR" altLang="fr-FR" dirty="0">
              <a:solidFill>
                <a:schemeClr val="tx1"/>
              </a:solidFill>
            </a:endParaRPr>
          </a:p>
          <a:p>
            <a:pPr eaLnBrk="1" hangingPunct="1">
              <a:buFontTx/>
              <a:buChar char="-"/>
              <a:defRPr/>
            </a:pPr>
            <a:endParaRPr lang="fr-FR" altLang="fr-FR"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86"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87"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88" name="Connecteur droit 8"/>
          <p:cNvCxnSpPr>
            <a:cxnSpLocks noChangeShapeType="1"/>
          </p:cNvCxnSpPr>
          <p:nvPr/>
        </p:nvCxnSpPr>
        <p:spPr bwMode="auto">
          <a:xfrm>
            <a:off x="4214813" y="5532438"/>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89" name="Connecteur droit 12"/>
          <p:cNvCxnSpPr>
            <a:cxnSpLocks noChangeShapeType="1"/>
          </p:cNvCxnSpPr>
          <p:nvPr/>
        </p:nvCxnSpPr>
        <p:spPr bwMode="auto">
          <a:xfrm>
            <a:off x="1285875" y="2940050"/>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390" name="Flèche vers le bas 17"/>
          <p:cNvSpPr>
            <a:spLocks noChangeArrowheads="1"/>
          </p:cNvSpPr>
          <p:nvPr/>
        </p:nvSpPr>
        <p:spPr bwMode="auto">
          <a:xfrm>
            <a:off x="1838325" y="4306888"/>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16391" name="Connecteur droit avec flèche 3"/>
          <p:cNvCxnSpPr>
            <a:cxnSpLocks noChangeShapeType="1"/>
          </p:cNvCxnSpPr>
          <p:nvPr/>
        </p:nvCxnSpPr>
        <p:spPr bwMode="auto">
          <a:xfrm flipH="1">
            <a:off x="4791075" y="2940050"/>
            <a:ext cx="287338" cy="928688"/>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2" name="Connecteur droit avec flèche 11"/>
          <p:cNvCxnSpPr>
            <a:cxnSpLocks noChangeShapeType="1"/>
          </p:cNvCxnSpPr>
          <p:nvPr/>
        </p:nvCxnSpPr>
        <p:spPr bwMode="auto">
          <a:xfrm>
            <a:off x="4286250" y="3082925"/>
            <a:ext cx="73025" cy="10287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393" name="ZoneTexte 45"/>
          <p:cNvSpPr txBox="1">
            <a:spLocks noChangeArrowheads="1"/>
          </p:cNvSpPr>
          <p:nvPr/>
        </p:nvSpPr>
        <p:spPr bwMode="auto">
          <a:xfrm>
            <a:off x="1189038" y="5154613"/>
            <a:ext cx="634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16394"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5"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6" name="Connecteur droit 8"/>
          <p:cNvCxnSpPr>
            <a:cxnSpLocks noChangeShapeType="1"/>
          </p:cNvCxnSpPr>
          <p:nvPr/>
        </p:nvCxnSpPr>
        <p:spPr bwMode="auto">
          <a:xfrm>
            <a:off x="4214813" y="5532438"/>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7" name="Connecteur droit 12"/>
          <p:cNvCxnSpPr>
            <a:cxnSpLocks noChangeShapeType="1"/>
          </p:cNvCxnSpPr>
          <p:nvPr/>
        </p:nvCxnSpPr>
        <p:spPr bwMode="auto">
          <a:xfrm>
            <a:off x="1285875" y="2940050"/>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398" name="Flèche vers le bas 17"/>
          <p:cNvSpPr>
            <a:spLocks noChangeArrowheads="1"/>
          </p:cNvSpPr>
          <p:nvPr/>
        </p:nvSpPr>
        <p:spPr bwMode="auto">
          <a:xfrm>
            <a:off x="1838325" y="4306888"/>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16399" name="Connecteur droit avec flèche 3"/>
          <p:cNvCxnSpPr>
            <a:cxnSpLocks noChangeShapeType="1"/>
          </p:cNvCxnSpPr>
          <p:nvPr/>
        </p:nvCxnSpPr>
        <p:spPr bwMode="auto">
          <a:xfrm flipH="1">
            <a:off x="4791075" y="2940050"/>
            <a:ext cx="287338" cy="928688"/>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00" name="Connecteur droit avec flèche 11"/>
          <p:cNvCxnSpPr>
            <a:cxnSpLocks noChangeShapeType="1"/>
          </p:cNvCxnSpPr>
          <p:nvPr/>
        </p:nvCxnSpPr>
        <p:spPr bwMode="auto">
          <a:xfrm>
            <a:off x="4286250" y="3082925"/>
            <a:ext cx="73025" cy="10287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401" name="ZoneTexte 45"/>
          <p:cNvSpPr txBox="1">
            <a:spLocks noChangeArrowheads="1"/>
          </p:cNvSpPr>
          <p:nvPr/>
        </p:nvSpPr>
        <p:spPr bwMode="auto">
          <a:xfrm>
            <a:off x="971550" y="5070475"/>
            <a:ext cx="634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sp>
        <p:nvSpPr>
          <p:cNvPr id="16402" name="Rectangle 29"/>
          <p:cNvSpPr>
            <a:spLocks noChangeArrowheads="1"/>
          </p:cNvSpPr>
          <p:nvPr/>
        </p:nvSpPr>
        <p:spPr bwMode="auto">
          <a:xfrm>
            <a:off x="5840413" y="3094038"/>
            <a:ext cx="1604962"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20000"/>
              </a:spcBef>
            </a:pPr>
            <a:endParaRPr kumimoji="0" lang="fr-FR" altLang="fr-FR" sz="2800" b="0">
              <a:solidFill>
                <a:schemeClr val="tx1"/>
              </a:solidFill>
              <a:latin typeface="Times New Roman" panose="02020603050405020304" pitchFamily="18" charset="0"/>
            </a:endParaRPr>
          </a:p>
        </p:txBody>
      </p:sp>
      <p:sp>
        <p:nvSpPr>
          <p:cNvPr id="16403" name="Rectangle 28"/>
          <p:cNvSpPr>
            <a:spLocks noChangeArrowheads="1"/>
          </p:cNvSpPr>
          <p:nvPr/>
        </p:nvSpPr>
        <p:spPr bwMode="auto">
          <a:xfrm>
            <a:off x="4208463" y="3094038"/>
            <a:ext cx="163195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20000"/>
              </a:spcBef>
            </a:pPr>
            <a:endParaRPr kumimoji="0" lang="fr-FR" altLang="fr-FR" sz="2800" b="0">
              <a:solidFill>
                <a:schemeClr val="tx1"/>
              </a:solidFill>
              <a:latin typeface="Times New Roman" panose="02020603050405020304" pitchFamily="18" charset="0"/>
            </a:endParaRPr>
          </a:p>
        </p:txBody>
      </p:sp>
      <p:sp>
        <p:nvSpPr>
          <p:cNvPr id="16404" name="Rectangle 27"/>
          <p:cNvSpPr>
            <a:spLocks noChangeArrowheads="1"/>
          </p:cNvSpPr>
          <p:nvPr/>
        </p:nvSpPr>
        <p:spPr bwMode="auto">
          <a:xfrm>
            <a:off x="2306638" y="3094038"/>
            <a:ext cx="1901825"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20000"/>
              </a:spcBef>
            </a:pPr>
            <a:endParaRPr kumimoji="0" lang="fr-FR" altLang="fr-FR" sz="2800" b="0">
              <a:solidFill>
                <a:schemeClr val="tx1"/>
              </a:solidFill>
              <a:latin typeface="Times New Roman" panose="02020603050405020304" pitchFamily="18" charset="0"/>
            </a:endParaRPr>
          </a:p>
        </p:txBody>
      </p:sp>
      <p:sp>
        <p:nvSpPr>
          <p:cNvPr id="16405" name="Rectangle 26"/>
          <p:cNvSpPr>
            <a:spLocks noChangeArrowheads="1"/>
          </p:cNvSpPr>
          <p:nvPr/>
        </p:nvSpPr>
        <p:spPr bwMode="auto">
          <a:xfrm>
            <a:off x="649288" y="3094038"/>
            <a:ext cx="165735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20000"/>
              </a:spcBef>
            </a:pPr>
            <a:endParaRPr kumimoji="0" lang="fr-FR" altLang="fr-FR" sz="2800" b="0">
              <a:solidFill>
                <a:schemeClr val="tx1"/>
              </a:solidFill>
              <a:latin typeface="Times New Roman" panose="02020603050405020304" pitchFamily="18" charset="0"/>
            </a:endParaRPr>
          </a:p>
        </p:txBody>
      </p:sp>
      <p:sp>
        <p:nvSpPr>
          <p:cNvPr id="56" name="Oval 14">
            <a:extLst>
              <a:ext uri="{FF2B5EF4-FFF2-40B4-BE49-F238E27FC236}">
                <a16:creationId xmlns:a16="http://schemas.microsoft.com/office/drawing/2014/main" id="{54185933-41E0-4611-A603-C60F401BCB41}"/>
              </a:ext>
            </a:extLst>
          </p:cNvPr>
          <p:cNvSpPr>
            <a:spLocks noChangeArrowheads="1"/>
          </p:cNvSpPr>
          <p:nvPr/>
        </p:nvSpPr>
        <p:spPr bwMode="auto">
          <a:xfrm>
            <a:off x="3065463" y="471488"/>
            <a:ext cx="3235325" cy="1109662"/>
          </a:xfrm>
          <a:prstGeom prst="ellipse">
            <a:avLst/>
          </a:prstGeom>
          <a:solidFill>
            <a:srgbClr val="A50021"/>
          </a:solidFill>
          <a:ln w="9525">
            <a:solidFill>
              <a:srgbClr val="EAEAEA"/>
            </a:solidFill>
            <a:round/>
            <a:headEnd/>
            <a:tailEnd/>
          </a:ln>
          <a:effectLst/>
        </p:spPr>
        <p:txBody>
          <a:bodyPr wrap="none" anchor="ctr"/>
          <a:lstStyle>
            <a:lvl1pPr defTabSz="957263" eaLnBrk="0" hangingPunct="0">
              <a:defRPr sz="2400">
                <a:solidFill>
                  <a:schemeClr val="tx1"/>
                </a:solidFill>
                <a:latin typeface="Times New Roman" pitchFamily="18" charset="0"/>
              </a:defRPr>
            </a:lvl1pPr>
            <a:lvl2pPr defTabSz="957263" eaLnBrk="0" hangingPunct="0">
              <a:defRPr sz="2400">
                <a:solidFill>
                  <a:schemeClr val="tx1"/>
                </a:solidFill>
                <a:latin typeface="Times New Roman" pitchFamily="18" charset="0"/>
              </a:defRPr>
            </a:lvl2pPr>
            <a:lvl3pPr defTabSz="957263" eaLnBrk="0" hangingPunct="0">
              <a:defRPr sz="2400">
                <a:solidFill>
                  <a:schemeClr val="tx1"/>
                </a:solidFill>
                <a:latin typeface="Times New Roman" pitchFamily="18" charset="0"/>
              </a:defRPr>
            </a:lvl3pPr>
            <a:lvl4pPr defTabSz="957263" eaLnBrk="0" hangingPunct="0">
              <a:defRPr sz="2400">
                <a:solidFill>
                  <a:schemeClr val="tx1"/>
                </a:solidFill>
                <a:latin typeface="Times New Roman" pitchFamily="18" charset="0"/>
              </a:defRPr>
            </a:lvl4pPr>
            <a:lvl5pPr defTabSz="957263" eaLnBrk="0" hangingPunct="0">
              <a:defRPr sz="2400">
                <a:solidFill>
                  <a:schemeClr val="tx1"/>
                </a:solidFill>
                <a:latin typeface="Times New Roman" pitchFamily="18" charset="0"/>
              </a:defRPr>
            </a:lvl5pPr>
            <a:lvl6pPr defTabSz="957263" eaLnBrk="0" fontAlgn="base" hangingPunct="0">
              <a:spcBef>
                <a:spcPct val="0"/>
              </a:spcBef>
              <a:spcAft>
                <a:spcPct val="0"/>
              </a:spcAft>
              <a:defRPr sz="2400">
                <a:solidFill>
                  <a:schemeClr val="tx1"/>
                </a:solidFill>
                <a:latin typeface="Times New Roman" pitchFamily="18" charset="0"/>
              </a:defRPr>
            </a:lvl6pPr>
            <a:lvl7pPr defTabSz="957263" eaLnBrk="0" fontAlgn="base" hangingPunct="0">
              <a:spcBef>
                <a:spcPct val="0"/>
              </a:spcBef>
              <a:spcAft>
                <a:spcPct val="0"/>
              </a:spcAft>
              <a:defRPr sz="2400">
                <a:solidFill>
                  <a:schemeClr val="tx1"/>
                </a:solidFill>
                <a:latin typeface="Times New Roman" pitchFamily="18" charset="0"/>
              </a:defRPr>
            </a:lvl7pPr>
            <a:lvl8pPr defTabSz="957263" eaLnBrk="0" fontAlgn="base" hangingPunct="0">
              <a:spcBef>
                <a:spcPct val="0"/>
              </a:spcBef>
              <a:spcAft>
                <a:spcPct val="0"/>
              </a:spcAft>
              <a:defRPr sz="2400">
                <a:solidFill>
                  <a:schemeClr val="tx1"/>
                </a:solidFill>
                <a:latin typeface="Times New Roman" pitchFamily="18" charset="0"/>
              </a:defRPr>
            </a:lvl8pPr>
            <a:lvl9pPr defTabSz="957263"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Aft>
                <a:spcPts val="0"/>
              </a:spcAft>
              <a:defRPr/>
            </a:pPr>
            <a:r>
              <a:rPr kumimoji="0" lang="fr-FR" altLang="fr-FR" sz="1900" b="0" kern="0" dirty="0">
                <a:solidFill>
                  <a:srgbClr val="EAEAEA"/>
                </a:solidFill>
                <a:latin typeface="+mn-lt"/>
              </a:rPr>
              <a:t>PEI sur réseau AEP</a:t>
            </a:r>
          </a:p>
          <a:p>
            <a:pPr algn="ctr" eaLnBrk="1" fontAlgn="auto" hangingPunct="1">
              <a:spcAft>
                <a:spcPts val="0"/>
              </a:spcAft>
              <a:defRPr/>
            </a:pPr>
            <a:r>
              <a:rPr kumimoji="0" lang="fr-FR" altLang="fr-FR" sz="1900" b="0" kern="0" dirty="0">
                <a:solidFill>
                  <a:srgbClr val="EAEAEA"/>
                </a:solidFill>
                <a:latin typeface="+mn-lt"/>
              </a:rPr>
              <a:t>(= PEI sous pression)</a:t>
            </a:r>
          </a:p>
        </p:txBody>
      </p:sp>
      <p:graphicFrame>
        <p:nvGraphicFramePr>
          <p:cNvPr id="3" name="Tableau 2">
            <a:extLst>
              <a:ext uri="{FF2B5EF4-FFF2-40B4-BE49-F238E27FC236}">
                <a16:creationId xmlns:a16="http://schemas.microsoft.com/office/drawing/2014/main" id="{E7A0E009-6965-451A-A52A-EA051F57BF40}"/>
              </a:ext>
            </a:extLst>
          </p:cNvPr>
          <p:cNvGraphicFramePr>
            <a:graphicFrameLocks noGrp="1"/>
          </p:cNvGraphicFramePr>
          <p:nvPr/>
        </p:nvGraphicFramePr>
        <p:xfrm>
          <a:off x="157163" y="2035175"/>
          <a:ext cx="8697912" cy="3635375"/>
        </p:xfrm>
        <a:graphic>
          <a:graphicData uri="http://schemas.openxmlformats.org/drawingml/2006/table">
            <a:tbl>
              <a:tblPr firstRow="1" bandRow="1">
                <a:tableStyleId>{5C22544A-7EE6-4342-B048-85BDC9FD1C3A}</a:tableStyleId>
              </a:tblPr>
              <a:tblGrid>
                <a:gridCol w="1722145">
                  <a:extLst>
                    <a:ext uri="{9D8B030D-6E8A-4147-A177-3AD203B41FA5}">
                      <a16:colId xmlns:a16="http://schemas.microsoft.com/office/drawing/2014/main" val="3667952827"/>
                    </a:ext>
                  </a:extLst>
                </a:gridCol>
                <a:gridCol w="2079099">
                  <a:extLst>
                    <a:ext uri="{9D8B030D-6E8A-4147-A177-3AD203B41FA5}">
                      <a16:colId xmlns:a16="http://schemas.microsoft.com/office/drawing/2014/main" val="3067690343"/>
                    </a:ext>
                  </a:extLst>
                </a:gridCol>
                <a:gridCol w="1728272">
                  <a:extLst>
                    <a:ext uri="{9D8B030D-6E8A-4147-A177-3AD203B41FA5}">
                      <a16:colId xmlns:a16="http://schemas.microsoft.com/office/drawing/2014/main" val="4229179007"/>
                    </a:ext>
                  </a:extLst>
                </a:gridCol>
                <a:gridCol w="1584199">
                  <a:extLst>
                    <a:ext uri="{9D8B030D-6E8A-4147-A177-3AD203B41FA5}">
                      <a16:colId xmlns:a16="http://schemas.microsoft.com/office/drawing/2014/main" val="1971848154"/>
                    </a:ext>
                  </a:extLst>
                </a:gridCol>
                <a:gridCol w="1584199">
                  <a:extLst>
                    <a:ext uri="{9D8B030D-6E8A-4147-A177-3AD203B41FA5}">
                      <a16:colId xmlns:a16="http://schemas.microsoft.com/office/drawing/2014/main" val="844663578"/>
                    </a:ext>
                  </a:extLst>
                </a:gridCol>
              </a:tblGrid>
              <a:tr h="431621">
                <a:tc>
                  <a:txBody>
                    <a:bodyPr/>
                    <a:lstStyle/>
                    <a:p>
                      <a:pPr algn="ctr"/>
                      <a:r>
                        <a:rPr lang="fr-FR" sz="1800" dirty="0">
                          <a:solidFill>
                            <a:schemeClr val="tx2"/>
                          </a:solidFill>
                        </a:rPr>
                        <a:t>PI de 65 mm</a:t>
                      </a:r>
                    </a:p>
                  </a:txBody>
                  <a:tcPr marL="91451" marR="91451" marT="45722" marB="45722" anchor="ctr" anchorCtr="1"/>
                </a:tc>
                <a:tc>
                  <a:txBody>
                    <a:bodyPr/>
                    <a:lstStyle/>
                    <a:p>
                      <a:r>
                        <a:rPr lang="fr-FR" sz="1800" dirty="0">
                          <a:solidFill>
                            <a:schemeClr val="tx2"/>
                          </a:solidFill>
                        </a:rPr>
                        <a:t>PI de 100x2x65 mm</a:t>
                      </a:r>
                    </a:p>
                  </a:txBody>
                  <a:tcPr marL="91451" marR="91451" marT="45722" marB="45722" anchor="ctr" anchorCtr="1"/>
                </a:tc>
                <a:tc>
                  <a:txBody>
                    <a:bodyPr/>
                    <a:lstStyle/>
                    <a:p>
                      <a:r>
                        <a:rPr lang="fr-FR" sz="1800" dirty="0">
                          <a:solidFill>
                            <a:schemeClr val="tx2"/>
                          </a:solidFill>
                        </a:rPr>
                        <a:t>PI 2X100 mm</a:t>
                      </a:r>
                    </a:p>
                  </a:txBody>
                  <a:tcPr marL="91451" marR="91451" marT="45722" marB="45722" anchor="ctr" anchorCtr="1"/>
                </a:tc>
                <a:tc>
                  <a:txBody>
                    <a:bodyPr/>
                    <a:lstStyle/>
                    <a:p>
                      <a:r>
                        <a:rPr lang="fr-FR" sz="1800" dirty="0">
                          <a:solidFill>
                            <a:schemeClr val="tx2"/>
                          </a:solidFill>
                        </a:rPr>
                        <a:t>BI de 100 mm</a:t>
                      </a:r>
                    </a:p>
                  </a:txBody>
                  <a:tcPr marL="91451" marR="91451" marT="45722" marB="45722" anchor="ctr" anchorCtr="1"/>
                </a:tc>
                <a:tc>
                  <a:txBody>
                    <a:bodyPr/>
                    <a:lstStyle/>
                    <a:p>
                      <a:r>
                        <a:rPr lang="fr-FR" sz="1800" dirty="0">
                          <a:solidFill>
                            <a:srgbClr val="FF0000"/>
                          </a:solidFill>
                        </a:rPr>
                        <a:t>BI de 65 mm</a:t>
                      </a:r>
                    </a:p>
                  </a:txBody>
                  <a:tcPr marL="91451" marR="91451" marT="45722" marB="45722" anchor="ctr" anchorCtr="1"/>
                </a:tc>
                <a:extLst>
                  <a:ext uri="{0D108BD9-81ED-4DB2-BD59-A6C34878D82A}">
                    <a16:rowId xmlns:a16="http://schemas.microsoft.com/office/drawing/2014/main" val="236178151"/>
                  </a:ext>
                </a:extLst>
              </a:tr>
              <a:tr h="567588">
                <a:tc>
                  <a:txBody>
                    <a:bodyPr/>
                    <a:lstStyle/>
                    <a:p>
                      <a:r>
                        <a:rPr lang="fr-FR" sz="1400" dirty="0">
                          <a:solidFill>
                            <a:schemeClr val="accent2"/>
                          </a:solidFill>
                        </a:rPr>
                        <a:t>Minimum 30 m3/h</a:t>
                      </a:r>
                    </a:p>
                  </a:txBody>
                  <a:tcPr marL="91451" marR="91451" marT="45722" marB="45722" anchor="ctr" anchorCtr="1"/>
                </a:tc>
                <a:tc>
                  <a:txBody>
                    <a:bodyPr/>
                    <a:lstStyle/>
                    <a:p>
                      <a:r>
                        <a:rPr lang="fr-FR" sz="1400" dirty="0">
                          <a:solidFill>
                            <a:schemeClr val="accent2"/>
                          </a:solidFill>
                        </a:rPr>
                        <a:t>Minimum 60 m3/h</a:t>
                      </a:r>
                    </a:p>
                  </a:txBody>
                  <a:tcPr marL="91451" marR="91451" marT="45722" marB="45722" anchor="ctr" anchorCtr="1"/>
                </a:tc>
                <a:tc>
                  <a:txBody>
                    <a:bodyPr/>
                    <a:lstStyle/>
                    <a:p>
                      <a:r>
                        <a:rPr lang="fr-FR" sz="1400" dirty="0">
                          <a:solidFill>
                            <a:schemeClr val="accent2"/>
                          </a:solidFill>
                        </a:rPr>
                        <a:t>Minimum 120 m3/h</a:t>
                      </a:r>
                    </a:p>
                  </a:txBody>
                  <a:tcPr marL="91451" marR="91451" marT="45722" marB="45722"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accent2"/>
                          </a:solidFill>
                        </a:rPr>
                        <a:t>Minimum 60 m3/h</a:t>
                      </a:r>
                    </a:p>
                  </a:txBody>
                  <a:tcPr marL="91451" marR="91451" marT="45722" marB="45722" anchor="ctr" anchorCtr="1"/>
                </a:tc>
                <a:tc>
                  <a:txBody>
                    <a:bodyPr/>
                    <a:lstStyle/>
                    <a:p>
                      <a:r>
                        <a:rPr lang="fr-FR" sz="1400" dirty="0">
                          <a:solidFill>
                            <a:schemeClr val="accent2"/>
                          </a:solidFill>
                        </a:rPr>
                        <a:t>Minimum</a:t>
                      </a:r>
                      <a:r>
                        <a:rPr lang="fr-FR" sz="1400" baseline="0" dirty="0">
                          <a:solidFill>
                            <a:schemeClr val="accent2"/>
                          </a:solidFill>
                        </a:rPr>
                        <a:t> 30 m3/h</a:t>
                      </a:r>
                      <a:endParaRPr lang="fr-FR" sz="1400" dirty="0">
                        <a:solidFill>
                          <a:schemeClr val="accent2"/>
                        </a:solidFill>
                      </a:endParaRPr>
                    </a:p>
                  </a:txBody>
                  <a:tcPr marL="91451" marR="91451" marT="45722" marB="45722" anchor="ctr" anchorCtr="1"/>
                </a:tc>
                <a:extLst>
                  <a:ext uri="{0D108BD9-81ED-4DB2-BD59-A6C34878D82A}">
                    <a16:rowId xmlns:a16="http://schemas.microsoft.com/office/drawing/2014/main" val="4193697480"/>
                  </a:ext>
                </a:extLst>
              </a:tr>
              <a:tr h="2636166">
                <a:tc>
                  <a:txBody>
                    <a:bodyPr/>
                    <a:lstStyle/>
                    <a:p>
                      <a:endParaRPr lang="fr-FR" sz="1800" dirty="0"/>
                    </a:p>
                  </a:txBody>
                  <a:tcPr marL="91451" marR="91451" marT="45722" marB="45722"/>
                </a:tc>
                <a:tc>
                  <a:txBody>
                    <a:bodyPr/>
                    <a:lstStyle/>
                    <a:p>
                      <a:endParaRPr lang="fr-FR" sz="1800" dirty="0"/>
                    </a:p>
                  </a:txBody>
                  <a:tcPr marL="91451" marR="91451" marT="45722" marB="45722"/>
                </a:tc>
                <a:tc>
                  <a:txBody>
                    <a:bodyPr/>
                    <a:lstStyle/>
                    <a:p>
                      <a:endParaRPr lang="fr-FR" sz="1800" dirty="0"/>
                    </a:p>
                  </a:txBody>
                  <a:tcPr marL="91451" marR="91451" marT="45722" marB="45722"/>
                </a:tc>
                <a:tc>
                  <a:txBody>
                    <a:bodyPr/>
                    <a:lstStyle/>
                    <a:p>
                      <a:endParaRPr lang="fr-FR" sz="1800" dirty="0"/>
                    </a:p>
                  </a:txBody>
                  <a:tcPr marL="91451" marR="91451" marT="45722" marB="45722"/>
                </a:tc>
                <a:tc>
                  <a:txBody>
                    <a:bodyPr/>
                    <a:lstStyle/>
                    <a:p>
                      <a:endParaRPr lang="fr-FR" sz="1800" dirty="0"/>
                    </a:p>
                  </a:txBody>
                  <a:tcPr marL="91451" marR="91451" marT="45722" marB="45722"/>
                </a:tc>
                <a:extLst>
                  <a:ext uri="{0D108BD9-81ED-4DB2-BD59-A6C34878D82A}">
                    <a16:rowId xmlns:a16="http://schemas.microsoft.com/office/drawing/2014/main" val="3287223144"/>
                  </a:ext>
                </a:extLst>
              </a:tr>
            </a:tbl>
          </a:graphicData>
        </a:graphic>
      </p:graphicFrame>
      <p:pic>
        <p:nvPicPr>
          <p:cNvPr id="16433" name="Picture 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88" y="3152775"/>
            <a:ext cx="1535112" cy="2449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34"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2475" y="3232150"/>
            <a:ext cx="16002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5" name="Picture 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8175" y="3122613"/>
            <a:ext cx="1419225" cy="245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36"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13613" y="3165475"/>
            <a:ext cx="15113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Connecteur droit 28">
            <a:extLst>
              <a:ext uri="{FF2B5EF4-FFF2-40B4-BE49-F238E27FC236}">
                <a16:creationId xmlns:a16="http://schemas.microsoft.com/office/drawing/2014/main" id="{CDF0BD9E-0D63-437B-8B30-DFA6E3AA1CFE}"/>
              </a:ext>
            </a:extLst>
          </p:cNvPr>
          <p:cNvCxnSpPr/>
          <p:nvPr/>
        </p:nvCxnSpPr>
        <p:spPr bwMode="auto">
          <a:xfrm>
            <a:off x="7288213" y="2035175"/>
            <a:ext cx="1555750" cy="3651250"/>
          </a:xfrm>
          <a:prstGeom prst="line">
            <a:avLst/>
          </a:prstGeom>
          <a:ln w="28575">
            <a:solidFill>
              <a:srgbClr val="FF0000"/>
            </a:solidFill>
          </a:ln>
          <a:extLst/>
        </p:spPr>
        <p:style>
          <a:lnRef idx="1">
            <a:schemeClr val="dk1"/>
          </a:lnRef>
          <a:fillRef idx="0">
            <a:schemeClr val="dk1"/>
          </a:fillRef>
          <a:effectRef idx="0">
            <a:schemeClr val="dk1"/>
          </a:effectRef>
          <a:fontRef idx="minor">
            <a:schemeClr val="tx1"/>
          </a:fontRef>
        </p:style>
      </p:cxnSp>
      <p:cxnSp>
        <p:nvCxnSpPr>
          <p:cNvPr id="30" name="Connecteur droit 29">
            <a:extLst>
              <a:ext uri="{FF2B5EF4-FFF2-40B4-BE49-F238E27FC236}">
                <a16:creationId xmlns:a16="http://schemas.microsoft.com/office/drawing/2014/main" id="{CE46396D-0288-45F4-802F-B43C60B25BB0}"/>
              </a:ext>
            </a:extLst>
          </p:cNvPr>
          <p:cNvCxnSpPr/>
          <p:nvPr/>
        </p:nvCxnSpPr>
        <p:spPr bwMode="auto">
          <a:xfrm flipH="1">
            <a:off x="7278688" y="2060575"/>
            <a:ext cx="1576387" cy="3541713"/>
          </a:xfrm>
          <a:prstGeom prst="line">
            <a:avLst/>
          </a:prstGeom>
          <a:ln w="28575">
            <a:solidFill>
              <a:srgbClr val="FF0000"/>
            </a:solidFill>
          </a:ln>
          <a:extLst/>
        </p:spPr>
        <p:style>
          <a:lnRef idx="1">
            <a:schemeClr val="dk1"/>
          </a:lnRef>
          <a:fillRef idx="0">
            <a:schemeClr val="dk1"/>
          </a:fillRef>
          <a:effectRef idx="0">
            <a:schemeClr val="dk1"/>
          </a:effectRef>
          <a:fontRef idx="minor">
            <a:schemeClr val="tx1"/>
          </a:fontRef>
        </p:style>
      </p:cxnSp>
      <p:pic>
        <p:nvPicPr>
          <p:cNvPr id="16439"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71925" y="3167063"/>
            <a:ext cx="1557338"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433"/>
                                        </p:tgtEl>
                                        <p:attrNameLst>
                                          <p:attrName>style.visibility</p:attrName>
                                        </p:attrNameLst>
                                      </p:cBhvr>
                                      <p:to>
                                        <p:strVal val="visible"/>
                                      </p:to>
                                    </p:set>
                                    <p:animEffect transition="in" filter="fade">
                                      <p:cBhvr>
                                        <p:cTn id="7" dur="500"/>
                                        <p:tgtEl>
                                          <p:spTgt spid="16433"/>
                                        </p:tgtEl>
                                      </p:cBhvr>
                                    </p:animEffect>
                                  </p:childTnLst>
                                </p:cTn>
                              </p:par>
                              <p:par>
                                <p:cTn id="8" presetID="10" presetClass="entr" presetSubtype="0" fill="hold" nodeType="withEffect">
                                  <p:stCondLst>
                                    <p:cond delay="0"/>
                                  </p:stCondLst>
                                  <p:childTnLst>
                                    <p:set>
                                      <p:cBhvr>
                                        <p:cTn id="9" dur="1" fill="hold">
                                          <p:stCondLst>
                                            <p:cond delay="0"/>
                                          </p:stCondLst>
                                        </p:cTn>
                                        <p:tgtEl>
                                          <p:spTgt spid="16434"/>
                                        </p:tgtEl>
                                        <p:attrNameLst>
                                          <p:attrName>style.visibility</p:attrName>
                                        </p:attrNameLst>
                                      </p:cBhvr>
                                      <p:to>
                                        <p:strVal val="visible"/>
                                      </p:to>
                                    </p:set>
                                    <p:animEffect transition="in" filter="fade">
                                      <p:cBhvr>
                                        <p:cTn id="10" dur="500"/>
                                        <p:tgtEl>
                                          <p:spTgt spid="16434"/>
                                        </p:tgtEl>
                                      </p:cBhvr>
                                    </p:animEffect>
                                  </p:childTnLst>
                                </p:cTn>
                              </p:par>
                              <p:par>
                                <p:cTn id="11" presetID="10" presetClass="entr" presetSubtype="0" fill="hold" nodeType="withEffect">
                                  <p:stCondLst>
                                    <p:cond delay="0"/>
                                  </p:stCondLst>
                                  <p:childTnLst>
                                    <p:set>
                                      <p:cBhvr>
                                        <p:cTn id="12" dur="1" fill="hold">
                                          <p:stCondLst>
                                            <p:cond delay="0"/>
                                          </p:stCondLst>
                                        </p:cTn>
                                        <p:tgtEl>
                                          <p:spTgt spid="16439"/>
                                        </p:tgtEl>
                                        <p:attrNameLst>
                                          <p:attrName>style.visibility</p:attrName>
                                        </p:attrNameLst>
                                      </p:cBhvr>
                                      <p:to>
                                        <p:strVal val="visible"/>
                                      </p:to>
                                    </p:set>
                                    <p:animEffect transition="in" filter="fade">
                                      <p:cBhvr>
                                        <p:cTn id="13" dur="500"/>
                                        <p:tgtEl>
                                          <p:spTgt spid="16439"/>
                                        </p:tgtEl>
                                      </p:cBhvr>
                                    </p:animEffect>
                                  </p:childTnLst>
                                </p:cTn>
                              </p:par>
                              <p:par>
                                <p:cTn id="14" presetID="10" presetClass="entr" presetSubtype="0" fill="hold" nodeType="withEffect">
                                  <p:stCondLst>
                                    <p:cond delay="0"/>
                                  </p:stCondLst>
                                  <p:childTnLst>
                                    <p:set>
                                      <p:cBhvr>
                                        <p:cTn id="15" dur="1" fill="hold">
                                          <p:stCondLst>
                                            <p:cond delay="0"/>
                                          </p:stCondLst>
                                        </p:cTn>
                                        <p:tgtEl>
                                          <p:spTgt spid="16435"/>
                                        </p:tgtEl>
                                        <p:attrNameLst>
                                          <p:attrName>style.visibility</p:attrName>
                                        </p:attrNameLst>
                                      </p:cBhvr>
                                      <p:to>
                                        <p:strVal val="visible"/>
                                      </p:to>
                                    </p:set>
                                    <p:animEffect transition="in" filter="fade">
                                      <p:cBhvr>
                                        <p:cTn id="16" dur="500"/>
                                        <p:tgtEl>
                                          <p:spTgt spid="16435"/>
                                        </p:tgtEl>
                                      </p:cBhvr>
                                    </p:animEffect>
                                  </p:childTnLst>
                                </p:cTn>
                              </p:par>
                              <p:par>
                                <p:cTn id="17" presetID="10" presetClass="entr" presetSubtype="0" fill="hold" nodeType="withEffect">
                                  <p:stCondLst>
                                    <p:cond delay="0"/>
                                  </p:stCondLst>
                                  <p:childTnLst>
                                    <p:set>
                                      <p:cBhvr>
                                        <p:cTn id="18" dur="1" fill="hold">
                                          <p:stCondLst>
                                            <p:cond delay="0"/>
                                          </p:stCondLst>
                                        </p:cTn>
                                        <p:tgtEl>
                                          <p:spTgt spid="16436"/>
                                        </p:tgtEl>
                                        <p:attrNameLst>
                                          <p:attrName>style.visibility</p:attrName>
                                        </p:attrNameLst>
                                      </p:cBhvr>
                                      <p:to>
                                        <p:strVal val="visible"/>
                                      </p:to>
                                    </p:set>
                                    <p:animEffect transition="in" filter="fade">
                                      <p:cBhvr>
                                        <p:cTn id="19" dur="500"/>
                                        <p:tgtEl>
                                          <p:spTgt spid="16436"/>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11" descr="PI JAUNE 1">
            <a:extLst>
              <a:ext uri="{FF2B5EF4-FFF2-40B4-BE49-F238E27FC236}">
                <a16:creationId xmlns:a16="http://schemas.microsoft.com/office/drawing/2014/main" id="{3C560966-652D-404C-A810-C2191D09D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8" y="4040465"/>
            <a:ext cx="2235200" cy="2235200"/>
          </a:xfrm>
          <a:prstGeom prst="rect">
            <a:avLst/>
          </a:prstGeom>
          <a:solidFill>
            <a:srgbClr val="92D050"/>
          </a:solidFill>
          <a:ln w="9525">
            <a:noFill/>
            <a:miter lim="800000"/>
            <a:headEnd/>
            <a:tailEnd/>
          </a:ln>
          <a:scene3d>
            <a:camera prst="orthographicFront">
              <a:rot lat="0" lon="0" rev="0"/>
            </a:camera>
            <a:lightRig rig="threePt" dir="t"/>
          </a:scene3d>
        </p:spPr>
      </p:pic>
      <p:pic>
        <p:nvPicPr>
          <p:cNvPr id="18440"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4238625"/>
            <a:ext cx="193833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30" descr="PI BLEU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1555750"/>
            <a:ext cx="20875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14">
            <a:extLst>
              <a:ext uri="{FF2B5EF4-FFF2-40B4-BE49-F238E27FC236}">
                <a16:creationId xmlns:a16="http://schemas.microsoft.com/office/drawing/2014/main" id="{5002F823-D417-46D5-AE95-B32CCD498360}"/>
              </a:ext>
            </a:extLst>
          </p:cNvPr>
          <p:cNvSpPr>
            <a:spLocks noChangeArrowheads="1"/>
          </p:cNvSpPr>
          <p:nvPr/>
        </p:nvSpPr>
        <p:spPr bwMode="auto">
          <a:xfrm>
            <a:off x="3005138" y="341313"/>
            <a:ext cx="2616200" cy="1123950"/>
          </a:xfrm>
          <a:prstGeom prst="ellipse">
            <a:avLst/>
          </a:prstGeom>
          <a:solidFill>
            <a:srgbClr val="A50021"/>
          </a:solidFill>
          <a:ln w="9525">
            <a:solidFill>
              <a:srgbClr val="EAEAEA"/>
            </a:solidFill>
            <a:round/>
            <a:headEnd/>
            <a:tailEnd/>
          </a:ln>
          <a:effectLst/>
        </p:spPr>
        <p:txBody>
          <a:bodyPr wrap="none" anchor="ctr"/>
          <a:lstStyle>
            <a:lvl1pPr defTabSz="957263" eaLnBrk="0" hangingPunct="0">
              <a:defRPr sz="2400">
                <a:solidFill>
                  <a:schemeClr val="tx1"/>
                </a:solidFill>
                <a:latin typeface="Times New Roman" pitchFamily="18" charset="0"/>
              </a:defRPr>
            </a:lvl1pPr>
            <a:lvl2pPr defTabSz="957263" eaLnBrk="0" hangingPunct="0">
              <a:defRPr sz="2400">
                <a:solidFill>
                  <a:schemeClr val="tx1"/>
                </a:solidFill>
                <a:latin typeface="Times New Roman" pitchFamily="18" charset="0"/>
              </a:defRPr>
            </a:lvl2pPr>
            <a:lvl3pPr defTabSz="957263" eaLnBrk="0" hangingPunct="0">
              <a:defRPr sz="2400">
                <a:solidFill>
                  <a:schemeClr val="tx1"/>
                </a:solidFill>
                <a:latin typeface="Times New Roman" pitchFamily="18" charset="0"/>
              </a:defRPr>
            </a:lvl3pPr>
            <a:lvl4pPr defTabSz="957263" eaLnBrk="0" hangingPunct="0">
              <a:defRPr sz="2400">
                <a:solidFill>
                  <a:schemeClr val="tx1"/>
                </a:solidFill>
                <a:latin typeface="Times New Roman" pitchFamily="18" charset="0"/>
              </a:defRPr>
            </a:lvl4pPr>
            <a:lvl5pPr defTabSz="957263" eaLnBrk="0" hangingPunct="0">
              <a:defRPr sz="2400">
                <a:solidFill>
                  <a:schemeClr val="tx1"/>
                </a:solidFill>
                <a:latin typeface="Times New Roman" pitchFamily="18" charset="0"/>
              </a:defRPr>
            </a:lvl5pPr>
            <a:lvl6pPr defTabSz="957263" eaLnBrk="0" fontAlgn="base" hangingPunct="0">
              <a:spcBef>
                <a:spcPct val="0"/>
              </a:spcBef>
              <a:spcAft>
                <a:spcPct val="0"/>
              </a:spcAft>
              <a:defRPr sz="2400">
                <a:solidFill>
                  <a:schemeClr val="tx1"/>
                </a:solidFill>
                <a:latin typeface="Times New Roman" pitchFamily="18" charset="0"/>
              </a:defRPr>
            </a:lvl6pPr>
            <a:lvl7pPr defTabSz="957263" eaLnBrk="0" fontAlgn="base" hangingPunct="0">
              <a:spcBef>
                <a:spcPct val="0"/>
              </a:spcBef>
              <a:spcAft>
                <a:spcPct val="0"/>
              </a:spcAft>
              <a:defRPr sz="2400">
                <a:solidFill>
                  <a:schemeClr val="tx1"/>
                </a:solidFill>
                <a:latin typeface="Times New Roman" pitchFamily="18" charset="0"/>
              </a:defRPr>
            </a:lvl7pPr>
            <a:lvl8pPr defTabSz="957263" eaLnBrk="0" fontAlgn="base" hangingPunct="0">
              <a:spcBef>
                <a:spcPct val="0"/>
              </a:spcBef>
              <a:spcAft>
                <a:spcPct val="0"/>
              </a:spcAft>
              <a:defRPr sz="2400">
                <a:solidFill>
                  <a:schemeClr val="tx1"/>
                </a:solidFill>
                <a:latin typeface="Times New Roman" pitchFamily="18" charset="0"/>
              </a:defRPr>
            </a:lvl8pPr>
            <a:lvl9pPr defTabSz="957263"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Aft>
                <a:spcPts val="0"/>
              </a:spcAft>
              <a:defRPr/>
            </a:pPr>
            <a:r>
              <a:rPr kumimoji="0" lang="fr-FR" altLang="fr-FR" sz="1900" b="0" kern="0" dirty="0">
                <a:solidFill>
                  <a:srgbClr val="EAEAEA"/>
                </a:solidFill>
                <a:latin typeface="+mn-lt"/>
              </a:rPr>
              <a:t>Poteaux jaunes ou bleus</a:t>
            </a:r>
          </a:p>
        </p:txBody>
      </p:sp>
      <p:sp>
        <p:nvSpPr>
          <p:cNvPr id="11272" name="ZoneTexte 8"/>
          <p:cNvSpPr txBox="1">
            <a:spLocks noChangeArrowheads="1"/>
          </p:cNvSpPr>
          <p:nvPr/>
        </p:nvSpPr>
        <p:spPr bwMode="auto">
          <a:xfrm>
            <a:off x="3492500" y="1909763"/>
            <a:ext cx="46212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r>
              <a:rPr lang="fr-FR" altLang="fr-FR" sz="1600">
                <a:solidFill>
                  <a:schemeClr val="tx1"/>
                </a:solidFill>
              </a:rPr>
              <a:t>Poteau bleu « </a:t>
            </a:r>
            <a:r>
              <a:rPr lang="fr-FR" altLang="fr-FR" sz="1600">
                <a:solidFill>
                  <a:srgbClr val="FF0000"/>
                </a:solidFill>
              </a:rPr>
              <a:t>d’aspiration</a:t>
            </a:r>
            <a:r>
              <a:rPr lang="fr-FR" altLang="fr-FR" sz="1600">
                <a:solidFill>
                  <a:schemeClr val="tx1"/>
                </a:solidFill>
              </a:rPr>
              <a:t> » branché sur :	 </a:t>
            </a:r>
          </a:p>
          <a:p>
            <a:pPr eaLnBrk="1" hangingPunct="1"/>
            <a:r>
              <a:rPr lang="fr-FR" altLang="fr-FR" sz="1600">
                <a:solidFill>
                  <a:schemeClr val="tx1"/>
                </a:solidFill>
              </a:rPr>
              <a:t>	-réservoir enterré</a:t>
            </a:r>
          </a:p>
          <a:p>
            <a:pPr eaLnBrk="1" hangingPunct="1"/>
            <a:r>
              <a:rPr lang="fr-FR" altLang="fr-FR" sz="1600">
                <a:solidFill>
                  <a:schemeClr val="tx1"/>
                </a:solidFill>
              </a:rPr>
              <a:t>	-réserve souple</a:t>
            </a:r>
          </a:p>
          <a:p>
            <a:pPr eaLnBrk="1" hangingPunct="1"/>
            <a:endParaRPr lang="fr-FR" altLang="fr-FR" sz="1600">
              <a:solidFill>
                <a:schemeClr val="tx1"/>
              </a:solidFill>
            </a:endParaRPr>
          </a:p>
          <a:p>
            <a:pPr algn="ctr" eaLnBrk="1" hangingPunct="1"/>
            <a:r>
              <a:rPr lang="fr-FR" altLang="fr-FR" sz="1600">
                <a:solidFill>
                  <a:schemeClr val="tx1"/>
                </a:solidFill>
              </a:rPr>
              <a:t>Utilisation de </a:t>
            </a:r>
            <a:r>
              <a:rPr lang="fr-FR" altLang="fr-FR" sz="1600" u="sng">
                <a:solidFill>
                  <a:schemeClr val="tx1"/>
                </a:solidFill>
              </a:rPr>
              <a:t>tuyaux d’aspiration uniquement</a:t>
            </a:r>
            <a:r>
              <a:rPr lang="fr-FR" altLang="fr-FR" sz="1600" b="0">
                <a:solidFill>
                  <a:schemeClr val="tx1"/>
                </a:solidFill>
              </a:rPr>
              <a:t> </a:t>
            </a:r>
          </a:p>
          <a:p>
            <a:pPr algn="ctr" eaLnBrk="1" hangingPunct="1"/>
            <a:r>
              <a:rPr lang="fr-FR" altLang="fr-FR" sz="1600" u="sng">
                <a:solidFill>
                  <a:schemeClr val="tx1"/>
                </a:solidFill>
              </a:rPr>
              <a:t>Placement de l’engin à proximité </a:t>
            </a:r>
            <a:r>
              <a:rPr lang="fr-FR" altLang="fr-FR" sz="1600">
                <a:solidFill>
                  <a:schemeClr val="tx1"/>
                </a:solidFill>
              </a:rPr>
              <a:t>!!! </a:t>
            </a:r>
          </a:p>
        </p:txBody>
      </p:sp>
      <p:sp>
        <p:nvSpPr>
          <p:cNvPr id="10249" name="ZoneTexte 8"/>
          <p:cNvSpPr txBox="1">
            <a:spLocks noChangeArrowheads="1"/>
          </p:cNvSpPr>
          <p:nvPr/>
        </p:nvSpPr>
        <p:spPr bwMode="auto">
          <a:xfrm>
            <a:off x="2771775" y="4292600"/>
            <a:ext cx="57007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r>
              <a:rPr lang="fr-FR" altLang="fr-FR" sz="1600">
                <a:solidFill>
                  <a:schemeClr val="tx1"/>
                </a:solidFill>
              </a:rPr>
              <a:t>   Poteau jaune « </a:t>
            </a:r>
            <a:r>
              <a:rPr lang="fr-FR" altLang="fr-FR" sz="1600">
                <a:solidFill>
                  <a:srgbClr val="FF0000"/>
                </a:solidFill>
              </a:rPr>
              <a:t>demandant une attention particulière</a:t>
            </a:r>
            <a:r>
              <a:rPr lang="fr-FR" altLang="fr-FR" sz="1600">
                <a:solidFill>
                  <a:schemeClr val="tx1"/>
                </a:solidFill>
              </a:rPr>
              <a:t> » soit :</a:t>
            </a:r>
          </a:p>
          <a:p>
            <a:pPr eaLnBrk="1" hangingPunct="1"/>
            <a:r>
              <a:rPr lang="fr-FR" altLang="fr-FR" sz="1600">
                <a:solidFill>
                  <a:schemeClr val="tx1"/>
                </a:solidFill>
              </a:rPr>
              <a:t>	- sur-pressé (enclenchement automatique ou manuel)</a:t>
            </a:r>
          </a:p>
          <a:p>
            <a:pPr eaLnBrk="1" hangingPunct="1"/>
            <a:r>
              <a:rPr lang="fr-FR" altLang="fr-FR" sz="1600">
                <a:solidFill>
                  <a:schemeClr val="tx1"/>
                </a:solidFill>
              </a:rPr>
              <a:t>	- additivé (solution moussante par exemple) </a:t>
            </a:r>
          </a:p>
          <a:p>
            <a:pPr eaLnBrk="1" hangingPunct="1"/>
            <a:r>
              <a:rPr lang="fr-FR" altLang="fr-FR" sz="1600">
                <a:solidFill>
                  <a:schemeClr val="tx1"/>
                </a:solidFill>
              </a:rPr>
              <a:t>	- poteau relais (souvent aujourd’hui encore rouge)</a:t>
            </a:r>
          </a:p>
          <a:p>
            <a:pPr eaLnBrk="1" hangingPunct="1"/>
            <a:endParaRPr lang="fr-FR" altLang="fr-FR" sz="1600">
              <a:solidFill>
                <a:schemeClr val="tx1"/>
              </a:solidFill>
            </a:endParaRPr>
          </a:p>
          <a:p>
            <a:pPr eaLnBrk="1" hangingPunct="1"/>
            <a:r>
              <a:rPr lang="fr-FR" altLang="fr-FR" sz="1600">
                <a:solidFill>
                  <a:schemeClr val="tx1"/>
                </a:solidFill>
              </a:rPr>
              <a:t>    Actuellement, peu de poteaux jaunes sur le Puy-de-Dôme</a:t>
            </a:r>
          </a:p>
        </p:txBody>
      </p:sp>
      <p:pic>
        <p:nvPicPr>
          <p:cNvPr id="18439"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60513" y="1533525"/>
            <a:ext cx="2043112"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nodeType="withEffect">
                                  <p:stCondLst>
                                    <p:cond delay="0"/>
                                  </p:stCondLst>
                                  <p:childTnLst>
                                    <p:set>
                                      <p:cBhvr>
                                        <p:cTn id="9" dur="1" fill="hold">
                                          <p:stCondLst>
                                            <p:cond delay="0"/>
                                          </p:stCondLst>
                                        </p:cTn>
                                        <p:tgtEl>
                                          <p:spTgt spid="18439"/>
                                        </p:tgtEl>
                                        <p:attrNameLst>
                                          <p:attrName>style.visibility</p:attrName>
                                        </p:attrNameLst>
                                      </p:cBhvr>
                                      <p:to>
                                        <p:strVal val="visible"/>
                                      </p:to>
                                    </p:set>
                                    <p:animEffect transition="in" filter="fade">
                                      <p:cBhvr>
                                        <p:cTn id="10" dur="500"/>
                                        <p:tgtEl>
                                          <p:spTgt spid="1843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animEffect transition="in" filter="fade">
                                      <p:cBhvr>
                                        <p:cTn id="19" dur="500"/>
                                        <p:tgtEl>
                                          <p:spTgt spid="11267"/>
                                        </p:tgtEl>
                                      </p:cBhvr>
                                    </p:animEffect>
                                  </p:childTnLst>
                                </p:cTn>
                              </p:par>
                              <p:par>
                                <p:cTn id="20" presetID="10" presetClass="entr" presetSubtype="0" fill="hold" nodeType="withEffect">
                                  <p:stCondLst>
                                    <p:cond delay="0"/>
                                  </p:stCondLst>
                                  <p:childTnLst>
                                    <p:set>
                                      <p:cBhvr>
                                        <p:cTn id="21" dur="1" fill="hold">
                                          <p:stCondLst>
                                            <p:cond delay="0"/>
                                          </p:stCondLst>
                                        </p:cTn>
                                        <p:tgtEl>
                                          <p:spTgt spid="18440"/>
                                        </p:tgtEl>
                                        <p:attrNameLst>
                                          <p:attrName>style.visibility</p:attrName>
                                        </p:attrNameLst>
                                      </p:cBhvr>
                                      <p:to>
                                        <p:strVal val="visible"/>
                                      </p:to>
                                    </p:set>
                                    <p:animEffect transition="in" filter="fade">
                                      <p:cBhvr>
                                        <p:cTn id="22" dur="500"/>
                                        <p:tgtEl>
                                          <p:spTgt spid="184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p:bldP spid="102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0" y="0"/>
            <a:ext cx="10668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cxnSp>
        <p:nvCxnSpPr>
          <p:cNvPr id="19459" name="Connecteur droit 2"/>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0" name="Connecteur droit 4"/>
          <p:cNvCxnSpPr>
            <a:cxnSpLocks noChangeShapeType="1"/>
          </p:cNvCxnSpPr>
          <p:nvPr/>
        </p:nvCxnSpPr>
        <p:spPr bwMode="auto">
          <a:xfrm>
            <a:off x="3851275" y="1844675"/>
            <a:ext cx="144463" cy="38433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1" name="Connecteur droit 8"/>
          <p:cNvCxnSpPr>
            <a:cxnSpLocks noChangeShapeType="1"/>
          </p:cNvCxnSpPr>
          <p:nvPr/>
        </p:nvCxnSpPr>
        <p:spPr bwMode="auto">
          <a:xfrm>
            <a:off x="3995738" y="59499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2" name="Connecteur droit 12"/>
          <p:cNvCxnSpPr>
            <a:cxnSpLocks noChangeShapeType="1"/>
          </p:cNvCxnSpPr>
          <p:nvPr/>
        </p:nvCxnSpPr>
        <p:spPr bwMode="auto">
          <a:xfrm>
            <a:off x="1066800" y="3357563"/>
            <a:ext cx="1344613" cy="1428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3" name="Flèche vers le bas 17"/>
          <p:cNvSpPr>
            <a:spLocks noChangeArrowheads="1"/>
          </p:cNvSpPr>
          <p:nvPr/>
        </p:nvSpPr>
        <p:spPr bwMode="auto">
          <a:xfrm>
            <a:off x="1619250" y="4724400"/>
            <a:ext cx="431800" cy="650875"/>
          </a:xfrm>
          <a:prstGeom prst="downArrow">
            <a:avLst>
              <a:gd name="adj1" fmla="val 50000"/>
              <a:gd name="adj2" fmla="val 5006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1pPr>
            <a:lvl2pPr marL="742950" indent="-28575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2pPr>
            <a:lvl3pPr marL="11430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3pPr>
            <a:lvl4pPr marL="16002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4pPr>
            <a:lvl5pPr marL="2057400" indent="-228600">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tabLst>
                <a:tab pos="952500" algn="l"/>
                <a:tab pos="1711325" algn="l"/>
                <a:tab pos="2857500" algn="l"/>
              </a:tabLst>
              <a:defRPr kumimoji="1" sz="2000" b="1">
                <a:solidFill>
                  <a:srgbClr val="0000FF"/>
                </a:solidFill>
                <a:latin typeface="Calibri" panose="020F0502020204030204" pitchFamily="34" charset="0"/>
                <a:sym typeface="Wingdings" panose="05000000000000000000" pitchFamily="2" charset="2"/>
              </a:defRPr>
            </a:lvl9pPr>
          </a:lstStyle>
          <a:p>
            <a:pPr eaLnBrk="1" hangingPunct="1">
              <a:spcBef>
                <a:spcPct val="50000"/>
              </a:spcBef>
            </a:pPr>
            <a:endParaRPr lang="fr-FR" altLang="fr-FR"/>
          </a:p>
        </p:txBody>
      </p:sp>
      <p:cxnSp>
        <p:nvCxnSpPr>
          <p:cNvPr id="19464" name="Connecteur droit avec flèche 3"/>
          <p:cNvCxnSpPr>
            <a:cxnSpLocks noChangeShapeType="1"/>
          </p:cNvCxnSpPr>
          <p:nvPr/>
        </p:nvCxnSpPr>
        <p:spPr bwMode="auto">
          <a:xfrm flipH="1">
            <a:off x="4572000" y="3357563"/>
            <a:ext cx="287338" cy="9286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5" name="ZoneTexte 45"/>
          <p:cNvSpPr txBox="1">
            <a:spLocks noChangeArrowheads="1"/>
          </p:cNvSpPr>
          <p:nvPr/>
        </p:nvSpPr>
        <p:spPr bwMode="auto">
          <a:xfrm>
            <a:off x="933450" y="5572125"/>
            <a:ext cx="634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eaLnBrk="1" hangingPunct="1"/>
            <a:endParaRPr lang="fr-FR" altLang="fr-FR"/>
          </a:p>
        </p:txBody>
      </p:sp>
      <p:graphicFrame>
        <p:nvGraphicFramePr>
          <p:cNvPr id="5" name="Tableau 4">
            <a:extLst>
              <a:ext uri="{FF2B5EF4-FFF2-40B4-BE49-F238E27FC236}">
                <a16:creationId xmlns:a16="http://schemas.microsoft.com/office/drawing/2014/main" id="{13704F20-22A8-45FC-9FF1-AA4E44D08BBD}"/>
              </a:ext>
            </a:extLst>
          </p:cNvPr>
          <p:cNvGraphicFramePr>
            <a:graphicFrameLocks noGrp="1"/>
          </p:cNvGraphicFramePr>
          <p:nvPr/>
        </p:nvGraphicFramePr>
        <p:xfrm>
          <a:off x="168275" y="1311275"/>
          <a:ext cx="8280400" cy="5019675"/>
        </p:xfrm>
        <a:graphic>
          <a:graphicData uri="http://schemas.openxmlformats.org/drawingml/2006/table">
            <a:tbl>
              <a:tblPr firstRow="1" bandRow="1">
                <a:tableStyleId>{5C22544A-7EE6-4342-B048-85BDC9FD1C3A}</a:tableStyleId>
              </a:tblPr>
              <a:tblGrid>
                <a:gridCol w="4148509">
                  <a:extLst>
                    <a:ext uri="{9D8B030D-6E8A-4147-A177-3AD203B41FA5}">
                      <a16:colId xmlns:a16="http://schemas.microsoft.com/office/drawing/2014/main" val="20000"/>
                    </a:ext>
                  </a:extLst>
                </a:gridCol>
                <a:gridCol w="4131891">
                  <a:extLst>
                    <a:ext uri="{9D8B030D-6E8A-4147-A177-3AD203B41FA5}">
                      <a16:colId xmlns:a16="http://schemas.microsoft.com/office/drawing/2014/main" val="20001"/>
                    </a:ext>
                  </a:extLst>
                </a:gridCol>
              </a:tblGrid>
              <a:tr h="3251678">
                <a:tc>
                  <a:txBody>
                    <a:bodyPr/>
                    <a:lstStyle/>
                    <a:p>
                      <a:endParaRPr lang="fr-FR" sz="1800" dirty="0"/>
                    </a:p>
                  </a:txBody>
                  <a:tcPr marL="91434" marR="91434" marT="45715" marB="45715"/>
                </a:tc>
                <a:tc>
                  <a:txBody>
                    <a:bodyPr/>
                    <a:lstStyle/>
                    <a:p>
                      <a:endParaRPr lang="fr-FR" sz="1800" dirty="0"/>
                    </a:p>
                  </a:txBody>
                  <a:tcPr marL="91434" marR="91434" marT="45715" marB="45715"/>
                </a:tc>
                <a:extLst>
                  <a:ext uri="{0D108BD9-81ED-4DB2-BD59-A6C34878D82A}">
                    <a16:rowId xmlns:a16="http://schemas.microsoft.com/office/drawing/2014/main" val="10000"/>
                  </a:ext>
                </a:extLst>
              </a:tr>
              <a:tr h="5791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a:t>Poteau jaune branché sur réserve souple</a:t>
                      </a:r>
                    </a:p>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a:t>(Col du </a:t>
                      </a:r>
                      <a:r>
                        <a:rPr lang="fr-FR" sz="1600" dirty="0" err="1"/>
                        <a:t>Guery</a:t>
                      </a:r>
                      <a:r>
                        <a:rPr lang="fr-FR" sz="1600" dirty="0"/>
                        <a:t>)</a:t>
                      </a:r>
                    </a:p>
                  </a:txBody>
                  <a:tcPr marL="91434" marR="91434" marT="45715" marB="4571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t>Poteau jaune branché sur réserve souple</a:t>
                      </a:r>
                    </a:p>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a:t>(Lezoux)</a:t>
                      </a:r>
                    </a:p>
                  </a:txBody>
                  <a:tcPr marL="91434" marR="91434" marT="45715" marB="45715"/>
                </a:tc>
                <a:extLst>
                  <a:ext uri="{0D108BD9-81ED-4DB2-BD59-A6C34878D82A}">
                    <a16:rowId xmlns:a16="http://schemas.microsoft.com/office/drawing/2014/main" val="10001"/>
                  </a:ext>
                </a:extLst>
              </a:tr>
              <a:tr h="579171">
                <a:tc>
                  <a:txBody>
                    <a:bodyPr/>
                    <a:lstStyle/>
                    <a:p>
                      <a:pPr algn="ctr"/>
                      <a:r>
                        <a:rPr lang="fr-FR" sz="1600" dirty="0"/>
                        <a:t>Enclenchement par surpresseur </a:t>
                      </a:r>
                    </a:p>
                    <a:p>
                      <a:pPr algn="ctr"/>
                      <a:r>
                        <a:rPr lang="fr-FR" sz="1600" dirty="0"/>
                        <a:t>Indépendant; enclenché par 1</a:t>
                      </a:r>
                      <a:r>
                        <a:rPr lang="fr-FR" sz="1600" baseline="30000" dirty="0"/>
                        <a:t>er</a:t>
                      </a:r>
                      <a:r>
                        <a:rPr lang="fr-FR" sz="1600" dirty="0"/>
                        <a:t> Engin SP </a:t>
                      </a:r>
                    </a:p>
                  </a:txBody>
                  <a:tcPr marL="91434" marR="91434" marT="45715" marB="45715"/>
                </a:tc>
                <a:tc>
                  <a:txBody>
                    <a:bodyPr/>
                    <a:lstStyle/>
                    <a:p>
                      <a:r>
                        <a:rPr lang="fr-FR" sz="1600" dirty="0"/>
                        <a:t>Enclenchement automatique par surpresseur </a:t>
                      </a:r>
                    </a:p>
                  </a:txBody>
                  <a:tcPr marL="91434" marR="91434" marT="45715" marB="45715"/>
                </a:tc>
                <a:extLst>
                  <a:ext uri="{0D108BD9-81ED-4DB2-BD59-A6C34878D82A}">
                    <a16:rowId xmlns:a16="http://schemas.microsoft.com/office/drawing/2014/main" val="10002"/>
                  </a:ext>
                </a:extLst>
              </a:tr>
              <a:tr h="6096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dirty="0"/>
                        <a:t> </a:t>
                      </a:r>
                      <a:r>
                        <a:rPr lang="fr-FR" sz="1600" dirty="0"/>
                        <a:t>Zone</a:t>
                      </a:r>
                      <a:r>
                        <a:rPr lang="fr-FR" sz="1600" baseline="0" dirty="0"/>
                        <a:t> protégée complexe</a:t>
                      </a:r>
                      <a:endParaRPr lang="fr-FR" sz="1800" dirty="0"/>
                    </a:p>
                  </a:txBody>
                  <a:tcPr marL="91434" marR="91434" marT="45715" marB="4571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a:t>Ouverture</a:t>
                      </a:r>
                      <a:r>
                        <a:rPr lang="fr-FR" sz="1600" baseline="0" dirty="0"/>
                        <a:t> du poteau et </a:t>
                      </a:r>
                    </a:p>
                    <a:p>
                      <a:pPr marL="0" marR="0" indent="0" algn="ctr" defTabSz="914400" rtl="0" eaLnBrk="1" fontAlgn="auto" latinLnBrk="0" hangingPunct="1">
                        <a:lnSpc>
                          <a:spcPct val="100000"/>
                        </a:lnSpc>
                        <a:spcBef>
                          <a:spcPts val="0"/>
                        </a:spcBef>
                        <a:spcAft>
                          <a:spcPts val="0"/>
                        </a:spcAft>
                        <a:buClrTx/>
                        <a:buSzTx/>
                        <a:buFontTx/>
                        <a:buNone/>
                        <a:tabLst/>
                        <a:defRPr/>
                      </a:pPr>
                      <a:r>
                        <a:rPr lang="fr-FR" sz="1800" dirty="0"/>
                        <a:t> </a:t>
                      </a:r>
                      <a:r>
                        <a:rPr lang="fr-FR" sz="1600" dirty="0"/>
                        <a:t>Alimentation</a:t>
                      </a:r>
                      <a:r>
                        <a:rPr lang="fr-FR" sz="1600" baseline="0" dirty="0"/>
                        <a:t> en tuyaux souple</a:t>
                      </a:r>
                    </a:p>
                  </a:txBody>
                  <a:tcPr marL="91434" marR="91434" marT="45715" marB="45715"/>
                </a:tc>
                <a:extLst>
                  <a:ext uri="{0D108BD9-81ED-4DB2-BD59-A6C34878D82A}">
                    <a16:rowId xmlns:a16="http://schemas.microsoft.com/office/drawing/2014/main" val="10003"/>
                  </a:ext>
                </a:extLst>
              </a:tr>
            </a:tbl>
          </a:graphicData>
        </a:graphic>
      </p:graphicFrame>
      <p:pic>
        <p:nvPicPr>
          <p:cNvPr id="19483"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411288"/>
            <a:ext cx="394335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4"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538" y="1409700"/>
            <a:ext cx="374967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5" name="ZoneTexte 1"/>
          <p:cNvSpPr txBox="1">
            <a:spLocks noChangeArrowheads="1"/>
          </p:cNvSpPr>
          <p:nvPr/>
        </p:nvSpPr>
        <p:spPr bwMode="auto">
          <a:xfrm>
            <a:off x="3140075" y="576263"/>
            <a:ext cx="233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b="1">
                <a:solidFill>
                  <a:srgbClr val="0000FF"/>
                </a:solidFill>
                <a:latin typeface="Calibri" panose="020F0502020204030204" pitchFamily="34" charset="0"/>
                <a:sym typeface="Wingdings" panose="05000000000000000000" pitchFamily="2" charset="2"/>
              </a:defRPr>
            </a:lvl1pPr>
            <a:lvl2pPr marL="742950" indent="-285750">
              <a:defRPr kumimoji="1" sz="2000" b="1">
                <a:solidFill>
                  <a:srgbClr val="0000FF"/>
                </a:solidFill>
                <a:latin typeface="Calibri" panose="020F0502020204030204" pitchFamily="34" charset="0"/>
                <a:sym typeface="Wingdings" panose="05000000000000000000" pitchFamily="2" charset="2"/>
              </a:defRPr>
            </a:lvl2pPr>
            <a:lvl3pPr marL="1143000" indent="-228600">
              <a:defRPr kumimoji="1" sz="2000" b="1">
                <a:solidFill>
                  <a:srgbClr val="0000FF"/>
                </a:solidFill>
                <a:latin typeface="Calibri" panose="020F0502020204030204" pitchFamily="34" charset="0"/>
                <a:sym typeface="Wingdings" panose="05000000000000000000" pitchFamily="2" charset="2"/>
              </a:defRPr>
            </a:lvl3pPr>
            <a:lvl4pPr marL="1600200" indent="-228600">
              <a:defRPr kumimoji="1" sz="2000" b="1">
                <a:solidFill>
                  <a:srgbClr val="0000FF"/>
                </a:solidFill>
                <a:latin typeface="Calibri" panose="020F0502020204030204" pitchFamily="34" charset="0"/>
                <a:sym typeface="Wingdings" panose="05000000000000000000" pitchFamily="2" charset="2"/>
              </a:defRPr>
            </a:lvl4pPr>
            <a:lvl5pPr marL="2057400" indent="-228600">
              <a:defRPr kumimoji="1" sz="2000" b="1">
                <a:solidFill>
                  <a:srgbClr val="0000FF"/>
                </a:solidFill>
                <a:latin typeface="Calibri" panose="020F0502020204030204" pitchFamily="34" charset="0"/>
                <a:sym typeface="Wingdings" panose="05000000000000000000" pitchFamily="2" charset="2"/>
              </a:defRPr>
            </a:lvl5pPr>
            <a:lvl6pPr marL="25146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6pPr>
            <a:lvl7pPr marL="29718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7pPr>
            <a:lvl8pPr marL="34290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8pPr>
            <a:lvl9pPr marL="3886200" indent="-228600" eaLnBrk="0" fontAlgn="base" hangingPunct="0">
              <a:spcBef>
                <a:spcPct val="0"/>
              </a:spcBef>
              <a:spcAft>
                <a:spcPct val="0"/>
              </a:spcAft>
              <a:defRPr kumimoji="1" sz="2000" b="1">
                <a:solidFill>
                  <a:srgbClr val="0000FF"/>
                </a:solidFill>
                <a:latin typeface="Calibri" panose="020F0502020204030204" pitchFamily="34" charset="0"/>
                <a:sym typeface="Wingdings" panose="05000000000000000000" pitchFamily="2" charset="2"/>
              </a:defRPr>
            </a:lvl9pPr>
          </a:lstStyle>
          <a:p>
            <a:pPr algn="ctr" eaLnBrk="1" hangingPunct="1"/>
            <a:r>
              <a:rPr lang="fr-FR" altLang="fr-FR"/>
              <a:t>Poteau jaune</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ntenu 1">
  <a:themeElements>
    <a:clrScheme name="contenu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tab pos="952500" algn="l"/>
            <a:tab pos="1711325" algn="l"/>
            <a:tab pos="2857500" algn="l"/>
          </a:tabLst>
          <a:defRPr kumimoji="1" lang="en-US" altLang="fr-FR" sz="2000" b="1" i="0" u="none" strike="noStrike" cap="none" normalizeH="0" baseline="0" smtClean="0">
            <a:ln>
              <a:noFill/>
            </a:ln>
            <a:solidFill>
              <a:srgbClr val="0000FF"/>
            </a:solidFill>
            <a:effectLst/>
            <a:latin typeface="Calibri" pitchFamily="34" charset="0"/>
            <a:sym typeface="Wingdings" pitchFamily="2"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tab pos="952500" algn="l"/>
            <a:tab pos="1711325" algn="l"/>
            <a:tab pos="2857500" algn="l"/>
          </a:tabLst>
          <a:defRPr kumimoji="1" lang="en-US" altLang="fr-FR" sz="2000" b="1" i="0" u="none" strike="noStrike" cap="none" normalizeH="0" baseline="0" smtClean="0">
            <a:ln>
              <a:noFill/>
            </a:ln>
            <a:solidFill>
              <a:srgbClr val="0000FF"/>
            </a:solidFill>
            <a:effectLst/>
            <a:latin typeface="Calibri" pitchFamily="34" charset="0"/>
            <a:sym typeface="Wingdings" pitchFamily="2" charset="2"/>
          </a:defRPr>
        </a:defPPr>
      </a:lstStyle>
    </a:lnDef>
  </a:objectDefaults>
  <a:extraClrSchemeLst>
    <a:extraClrScheme>
      <a:clrScheme name="contenu 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tenu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tenu 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nu 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tenu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tenu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tenu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T:\COMMUN\A_partager\Maquettes PowerPoint\début - fin 1.ppt</Template>
  <TotalTime>12853</TotalTime>
  <Words>2308</Words>
  <Application>Microsoft Office PowerPoint</Application>
  <PresentationFormat>Affichage à l'écran (4:3)</PresentationFormat>
  <Paragraphs>365</Paragraphs>
  <Slides>31</Slides>
  <Notes>23</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31</vt:i4>
      </vt:variant>
    </vt:vector>
  </HeadingPairs>
  <TitlesOfParts>
    <vt:vector size="38" baseType="lpstr">
      <vt:lpstr>Calibri</vt:lpstr>
      <vt:lpstr>Wingdings</vt:lpstr>
      <vt:lpstr>Arial</vt:lpstr>
      <vt:lpstr>Times New Roman</vt:lpstr>
      <vt:lpstr>Arial Narrow</vt:lpstr>
      <vt:lpstr>contenu 1</vt:lpstr>
      <vt:lpstr>Image Paintbrush</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SDIS 63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COMMISSION CONSULTATIVE DEPARTEMENTALE  DE LA SECURITE ET DE L’ACCESSIBILITE Séance du 6 Mai 2003</dc:title>
  <dc:creator>c_cournol</dc:creator>
  <cp:lastModifiedBy>JARRIGE François</cp:lastModifiedBy>
  <cp:revision>733</cp:revision>
  <cp:lastPrinted>2021-02-08T14:06:38Z</cp:lastPrinted>
  <dcterms:created xsi:type="dcterms:W3CDTF">2003-04-30T08:47:15Z</dcterms:created>
  <dcterms:modified xsi:type="dcterms:W3CDTF">2024-06-19T12:02:32Z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380EF03B-46CB-43D5-A351-72547FC87E54</vt:lpwstr>
  </property>
  <property fmtid="{D5CDD505-2E9C-101B-9397-08002B2CF9AE}" pid="3" name="ArticulatePath">
    <vt:lpwstr>DECI formation CDC</vt:lpwstr>
  </property>
</Properties>
</file>